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4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2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7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3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2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8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22F1B-3A49-4CDA-B7C3-BF0F9CAEA388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5905D-3F54-4461-AAB4-160B79E4E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0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981" y="2865121"/>
            <a:ext cx="6643020" cy="39928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389471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8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904712" cy="3387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356" y="0"/>
            <a:ext cx="6275645" cy="338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6356" y="3387225"/>
            <a:ext cx="6275645" cy="34707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387225"/>
            <a:ext cx="5904712" cy="347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9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11039" y="916012"/>
            <a:ext cx="19962437" cy="492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64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" y="0"/>
            <a:ext cx="10149839" cy="6822523"/>
          </a:xfrm>
        </p:spPr>
      </p:pic>
    </p:spTree>
    <p:extLst>
      <p:ext uri="{BB962C8B-B14F-4D97-AF65-F5344CB8AC3E}">
        <p14:creationId xmlns:p14="http://schemas.microsoft.com/office/powerpoint/2010/main" val="156345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ke</dc:creator>
  <cp:lastModifiedBy>yan ke</cp:lastModifiedBy>
  <cp:revision>4</cp:revision>
  <dcterms:created xsi:type="dcterms:W3CDTF">2015-06-19T16:40:36Z</dcterms:created>
  <dcterms:modified xsi:type="dcterms:W3CDTF">2015-06-19T17:40:27Z</dcterms:modified>
</cp:coreProperties>
</file>