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7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8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6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5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2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4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8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6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4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2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D9D2-595E-40E8-A385-35878D16F4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45856-5ACF-446D-9679-56A38A50C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1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at MN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</a:t>
            </a:r>
            <a:r>
              <a:rPr lang="en-US" dirty="0" err="1" smtClean="0"/>
              <a:t>Vold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4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Chambers 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chambers connected to </a:t>
            </a:r>
            <a:r>
              <a:rPr lang="en-US" dirty="0" err="1" smtClean="0"/>
              <a:t>arduino</a:t>
            </a:r>
            <a:endParaRPr lang="en-US" dirty="0" smtClean="0"/>
          </a:p>
          <a:p>
            <a:r>
              <a:rPr lang="en-US" dirty="0" smtClean="0"/>
              <a:t>Several straws have been prepared</a:t>
            </a:r>
          </a:p>
          <a:p>
            <a:r>
              <a:rPr lang="en-US" dirty="0" smtClean="0"/>
              <a:t>Making 1 more cable to connect 3</a:t>
            </a:r>
            <a:r>
              <a:rPr lang="en-US" baseline="30000" dirty="0" smtClean="0"/>
              <a:t>rd</a:t>
            </a:r>
            <a:r>
              <a:rPr lang="en-US" dirty="0" smtClean="0"/>
              <a:t> chamber</a:t>
            </a:r>
          </a:p>
          <a:p>
            <a:r>
              <a:rPr lang="en-US" dirty="0" smtClean="0"/>
              <a:t>Background measurements being taken</a:t>
            </a:r>
            <a:endParaRPr lang="en-US" dirty="0"/>
          </a:p>
        </p:txBody>
      </p:sp>
      <p:pic>
        <p:nvPicPr>
          <p:cNvPr id="1026" name="Picture 2" descr="C:\Users\Andrew\Downloads\IMG_02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38600"/>
            <a:ext cx="35814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3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Hooked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 is ready to go</a:t>
            </a:r>
          </a:p>
          <a:p>
            <a:r>
              <a:rPr lang="en-US" dirty="0" smtClean="0"/>
              <a:t>Waiting for nozzles, flow-meters, and pressure gauges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Andrew\Downloads\IMG_02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34146"/>
            <a:ext cx="27432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99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Progress at MN</vt:lpstr>
      <vt:lpstr>3 Chambers Ready</vt:lpstr>
      <vt:lpstr>Gas Hooked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at MN</dc:title>
  <dc:creator>Andrew</dc:creator>
  <cp:lastModifiedBy>Andrew</cp:lastModifiedBy>
  <cp:revision>1</cp:revision>
  <dcterms:created xsi:type="dcterms:W3CDTF">2015-03-30T18:38:55Z</dcterms:created>
  <dcterms:modified xsi:type="dcterms:W3CDTF">2015-03-30T18:46:32Z</dcterms:modified>
</cp:coreProperties>
</file>