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 showGuides="1">
      <p:cViewPr varScale="1">
        <p:scale>
          <a:sx n="157" d="100"/>
          <a:sy n="157" d="100"/>
        </p:scale>
        <p:origin x="15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E195-C89C-4871-8AE9-903FDB8B6D9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Farhan Abid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Pre-tensioning Setup and new Pallet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807337"/>
            <a:ext cx="9841992" cy="1569847"/>
          </a:xfrm>
        </p:spPr>
        <p:txBody>
          <a:bodyPr/>
          <a:lstStyle/>
          <a:p>
            <a:pPr lvl="0"/>
            <a:r>
              <a:rPr lang="en-US" dirty="0" smtClean="0"/>
              <a:t>The parts shown below will be screwed together</a:t>
            </a:r>
          </a:p>
          <a:p>
            <a:pPr lvl="0"/>
            <a:r>
              <a:rPr lang="en-US" dirty="0" smtClean="0"/>
              <a:t>The slotted plate will be at a lower elevation</a:t>
            </a:r>
          </a:p>
          <a:p>
            <a:pPr lvl="0"/>
            <a:r>
              <a:rPr lang="en-US" dirty="0" smtClean="0"/>
              <a:t>Straws will be pulled through the troughs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Pre-tensioning Setup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68" y="3525564"/>
            <a:ext cx="4381573" cy="2820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08" y="3525564"/>
            <a:ext cx="3268724" cy="281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98" y="1776857"/>
            <a:ext cx="7288643" cy="43513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Toggle clamp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3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Pallet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4888832" cy="15088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 is a step function rather than a curve</a:t>
            </a:r>
          </a:p>
          <a:p>
            <a:r>
              <a:rPr lang="en-US" dirty="0" smtClean="0"/>
              <a:t>The base is longer</a:t>
            </a:r>
          </a:p>
          <a:p>
            <a:r>
              <a:rPr lang="en-US" dirty="0" smtClean="0"/>
              <a:t>Grooves fit straws better and have curved edges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36691"/>
            <a:ext cx="10058400" cy="2921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12" y="1133638"/>
            <a:ext cx="4997288" cy="28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lancholy abstract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ancholy abstract design template" id="{53D6E29E-BC16-4C15-929C-E5E8D3EE1C7C}" vid="{7719C5F9-D258-4D09-B252-90C1DAED72A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EFEFB8-71C6-4A9E-8EF9-0768355D7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Melancholy abstract design slides</Template>
  <TotalTime>227</TotalTime>
  <Words>59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Melancholy abstract design template</vt:lpstr>
      <vt:lpstr>Pre-tensioning Setup and new Pallet</vt:lpstr>
      <vt:lpstr>Pre-tensioning Setup</vt:lpstr>
      <vt:lpstr>Toggle clamp base</vt:lpstr>
      <vt:lpstr>New Pallet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in the Works</dc:title>
  <dc:creator>Syed F Abid</dc:creator>
  <cp:keywords/>
  <cp:lastModifiedBy>Syed F Abid</cp:lastModifiedBy>
  <cp:revision>8</cp:revision>
  <dcterms:created xsi:type="dcterms:W3CDTF">2017-06-27T22:02:58Z</dcterms:created>
  <dcterms:modified xsi:type="dcterms:W3CDTF">2017-06-28T18:23:03Z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TC034605309991</vt:lpwstr>
  </property>
</Properties>
</file>