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5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Farhan Abid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Pallets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Hold straws firmly when extracting paper</a:t>
            </a:r>
          </a:p>
          <a:p>
            <a:pPr lvl="0"/>
            <a:r>
              <a:rPr lang="en-US" dirty="0" smtClean="0"/>
              <a:t>Keep straws aligned during r</a:t>
            </a:r>
            <a:r>
              <a:rPr lang="en-US" dirty="0" smtClean="0"/>
              <a:t>esistance measurements</a:t>
            </a:r>
          </a:p>
          <a:p>
            <a:pPr lvl="0"/>
            <a:r>
              <a:rPr lang="en-US" dirty="0" smtClean="0"/>
              <a:t>Have enough room to epoxy CO2 end pieces</a:t>
            </a:r>
          </a:p>
          <a:p>
            <a:pPr lvl="0"/>
            <a:r>
              <a:rPr lang="en-US" dirty="0" smtClean="0"/>
              <a:t>Allow straws to be tensioned while on the pallet</a:t>
            </a:r>
            <a:endParaRPr lang="en-US" dirty="0"/>
          </a:p>
          <a:p>
            <a:pPr lvl="0"/>
            <a:r>
              <a:rPr lang="en-US" dirty="0" smtClean="0"/>
              <a:t>Allow straws to be pressurized while in pallet</a:t>
            </a:r>
          </a:p>
          <a:p>
            <a:pPr lvl="0"/>
            <a:r>
              <a:rPr lang="en-US" dirty="0" smtClean="0"/>
              <a:t>Be aligned with the laser cutting table during cutting of straws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Pallet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Pallet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2" y="4382934"/>
            <a:ext cx="5091739" cy="192033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690688"/>
            <a:ext cx="10515600" cy="2936412"/>
          </a:xfr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38200" y="1493521"/>
            <a:ext cx="10515600" cy="2359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Function:</a:t>
            </a:r>
          </a:p>
          <a:p>
            <a:r>
              <a:rPr lang="en-US" dirty="0" smtClean="0"/>
              <a:t>Line up well with the general pallet to facilitate transfer of straws</a:t>
            </a:r>
          </a:p>
          <a:p>
            <a:r>
              <a:rPr lang="en-US" dirty="0" smtClean="0"/>
              <a:t>Line up perfectly with the panel to allow seamless transfer of straws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Pallet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4" y="3853062"/>
            <a:ext cx="8891016" cy="2621619"/>
          </a:xfrm>
        </p:spPr>
      </p:pic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563"/>
            <a:ext cx="5181600" cy="39035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Pallet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2265563"/>
            <a:ext cx="5181600" cy="2463383"/>
          </a:xfrm>
        </p:spPr>
      </p:pic>
    </p:spTree>
    <p:extLst>
      <p:ext uri="{BB962C8B-B14F-4D97-AF65-F5344CB8AC3E}">
        <p14:creationId xmlns:p14="http://schemas.microsoft.com/office/powerpoint/2010/main" val="9972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template" id="{53D6E29E-BC16-4C15-929C-E5E8D3EE1C7C}" vid="{7719C5F9-D258-4D09-B252-90C1DAED72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75</TotalTime>
  <Words>87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Melancholy abstract design template</vt:lpstr>
      <vt:lpstr>New Pallets</vt:lpstr>
      <vt:lpstr>General Pallet Functions</vt:lpstr>
      <vt:lpstr>General Pallet</vt:lpstr>
      <vt:lpstr>Loading Pallet</vt:lpstr>
      <vt:lpstr>Loading Pallet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Pallets</dc:title>
  <dc:creator>Syed F Abid</dc:creator>
  <cp:keywords/>
  <cp:lastModifiedBy>Syed F Abid</cp:lastModifiedBy>
  <cp:revision>6</cp:revision>
  <dcterms:created xsi:type="dcterms:W3CDTF">2017-07-05T16:04:21Z</dcterms:created>
  <dcterms:modified xsi:type="dcterms:W3CDTF">2017-07-05T17:19:55Z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