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57" r:id="rId5"/>
    <p:sldId id="259" r:id="rId6"/>
    <p:sldId id="262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3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8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7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4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2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4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4FFEE-90ED-4A49-8CE7-ADE4F02B4F8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4AA4-072B-4741-879B-C994B8233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0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Stuff I brought back from </a:t>
            </a:r>
            <a:r>
              <a:rPr lang="en-US" dirty="0" err="1" smtClean="0"/>
              <a:t>Fermilab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20+ troughs for </a:t>
            </a:r>
            <a:r>
              <a:rPr lang="en-US" dirty="0" err="1" smtClean="0"/>
              <a:t>epoxing</a:t>
            </a:r>
            <a:r>
              <a:rPr lang="en-US" dirty="0" smtClean="0"/>
              <a:t> straws</a:t>
            </a:r>
          </a:p>
          <a:p>
            <a:r>
              <a:rPr lang="en-US" dirty="0" smtClean="0"/>
              <a:t>13 straw clamps</a:t>
            </a:r>
          </a:p>
          <a:p>
            <a:r>
              <a:rPr lang="en-US" dirty="0" smtClean="0"/>
              <a:t>5 CO</a:t>
            </a:r>
            <a:r>
              <a:rPr lang="en-US" baseline="-25000" dirty="0" smtClean="0"/>
              <a:t>2</a:t>
            </a:r>
            <a:r>
              <a:rPr lang="en-US" dirty="0" smtClean="0"/>
              <a:t> readers</a:t>
            </a:r>
          </a:p>
          <a:p>
            <a:r>
              <a:rPr lang="en-US" dirty="0" smtClean="0"/>
              <a:t>5 termination </a:t>
            </a:r>
            <a:r>
              <a:rPr lang="en-US" dirty="0" err="1" smtClean="0"/>
              <a:t>endpieces</a:t>
            </a:r>
            <a:endParaRPr lang="en-US" dirty="0" smtClean="0"/>
          </a:p>
          <a:p>
            <a:r>
              <a:rPr lang="en-US" dirty="0" smtClean="0"/>
              <a:t>4 barcode scanners</a:t>
            </a:r>
          </a:p>
          <a:p>
            <a:r>
              <a:rPr lang="en-US" dirty="0" smtClean="0"/>
              <a:t>~1000 straws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2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8" b="8478"/>
          <a:stretch/>
        </p:blipFill>
        <p:spPr>
          <a:xfrm rot="16200000">
            <a:off x="320545" y="568755"/>
            <a:ext cx="6674072" cy="5904415"/>
          </a:xfrm>
          <a:prstGeom prst="rect">
            <a:avLst/>
          </a:prstGeom>
        </p:spPr>
      </p:pic>
      <p:sp>
        <p:nvSpPr>
          <p:cNvPr id="82" name="Rectangle 81"/>
          <p:cNvSpPr/>
          <p:nvPr/>
        </p:nvSpPr>
        <p:spPr>
          <a:xfrm>
            <a:off x="2596954" y="6503823"/>
            <a:ext cx="1869002" cy="4635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93185" y="5867474"/>
            <a:ext cx="2251169" cy="1028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461481" y="3162187"/>
            <a:ext cx="2141608" cy="38455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7015" y="197707"/>
            <a:ext cx="0" cy="570882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7015" y="185353"/>
            <a:ext cx="591889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05906" y="197707"/>
            <a:ext cx="0" cy="297797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8297" y="197707"/>
            <a:ext cx="0" cy="297797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919472" y="197707"/>
            <a:ext cx="0" cy="191529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07115" y="2088291"/>
            <a:ext cx="189882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8182" y="3164035"/>
            <a:ext cx="213772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7015" y="5881815"/>
            <a:ext cx="22695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56543" y="5906529"/>
            <a:ext cx="0" cy="58488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56543" y="6491415"/>
            <a:ext cx="1511639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68182" y="3175686"/>
            <a:ext cx="0" cy="3323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6200000">
            <a:off x="741007" y="5264366"/>
            <a:ext cx="570471" cy="63842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rot="16200000">
            <a:off x="6001460" y="2516575"/>
            <a:ext cx="570471" cy="63842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6200000">
            <a:off x="4864517" y="1652720"/>
            <a:ext cx="570471" cy="63842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957031" y="4594047"/>
            <a:ext cx="1506172" cy="19116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365468" y="5298341"/>
            <a:ext cx="1611089" cy="55876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89905" y="4759030"/>
            <a:ext cx="194285" cy="175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87015" y="4958327"/>
            <a:ext cx="194285" cy="1752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00579" y="4752502"/>
            <a:ext cx="1158620" cy="5339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572821" y="4558402"/>
            <a:ext cx="427448" cy="4571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103738" y="4268884"/>
            <a:ext cx="842650" cy="2924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829840" y="206821"/>
            <a:ext cx="756775" cy="94528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>
            <a:off x="4136862" y="2395736"/>
            <a:ext cx="1387358" cy="1450571"/>
          </a:xfrm>
          <a:prstGeom prst="arc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845175" y="209902"/>
            <a:ext cx="650667" cy="14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5410" y="201137"/>
            <a:ext cx="570471" cy="11051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87624" y="3473676"/>
            <a:ext cx="213691" cy="82957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2956543" y="246303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252757" y="242932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616636" y="227148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988750" y="220293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274969" y="242932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965250" y="738341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261464" y="734970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625343" y="719186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997457" y="712331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283676" y="734970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947831" y="1138938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3244045" y="1135567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607924" y="1119783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980038" y="1112928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266257" y="1135567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995727" y="1604850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291941" y="1601479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3655820" y="1585695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4027934" y="1578840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314153" y="1601479"/>
            <a:ext cx="439779" cy="439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1198357" y="2108505"/>
            <a:ext cx="554265" cy="18944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 rot="5400000">
            <a:off x="2621351" y="4434739"/>
            <a:ext cx="133302" cy="501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 rot="16200000">
            <a:off x="1427567" y="1331251"/>
            <a:ext cx="696618" cy="116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93370" y="2733305"/>
            <a:ext cx="1368500" cy="7227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 rot="16200000">
            <a:off x="2006630" y="1813456"/>
            <a:ext cx="720430" cy="2093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 rot="16200000">
            <a:off x="1888268" y="-255716"/>
            <a:ext cx="584375" cy="15020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090064" y="41816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 rot="5400000">
            <a:off x="4454676" y="2701346"/>
            <a:ext cx="733163" cy="10618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rc 119"/>
          <p:cNvSpPr/>
          <p:nvPr/>
        </p:nvSpPr>
        <p:spPr>
          <a:xfrm rot="16200000">
            <a:off x="3647884" y="1336294"/>
            <a:ext cx="1387358" cy="1450571"/>
          </a:xfrm>
          <a:prstGeom prst="arc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3652174" y="2020549"/>
            <a:ext cx="733163" cy="10618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1438093" y="5828722"/>
            <a:ext cx="1055105" cy="7780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5400000">
            <a:off x="518187" y="5210398"/>
            <a:ext cx="1387358" cy="1450571"/>
          </a:xfrm>
          <a:prstGeom prst="arc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10800000">
            <a:off x="1961440" y="5178791"/>
            <a:ext cx="1387358" cy="1450571"/>
          </a:xfrm>
          <a:prstGeom prst="arc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7346610" y="222741"/>
            <a:ext cx="47495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Initial Storage </a:t>
            </a:r>
          </a:p>
          <a:p>
            <a:pPr marL="342900" indent="-342900">
              <a:buAutoNum type="arabicPeriod"/>
            </a:pPr>
            <a:r>
              <a:rPr lang="en-US" dirty="0" smtClean="0"/>
              <a:t>Load Pallet on Cart</a:t>
            </a:r>
          </a:p>
          <a:p>
            <a:pPr marL="342900" indent="-342900">
              <a:buAutoNum type="arabicPeriod"/>
            </a:pPr>
            <a:r>
              <a:rPr lang="en-US" dirty="0" smtClean="0"/>
              <a:t>Remove paper, Conductivity Test</a:t>
            </a:r>
          </a:p>
          <a:p>
            <a:pPr marL="342900" indent="-342900">
              <a:buAutoNum type="arabicPeriod"/>
            </a:pPr>
            <a:r>
              <a:rPr lang="en-US" dirty="0" smtClean="0"/>
              <a:t>Epoxy CO</a:t>
            </a:r>
            <a:r>
              <a:rPr lang="en-US" baseline="-25000" dirty="0" smtClean="0"/>
              <a:t>2</a:t>
            </a:r>
            <a:r>
              <a:rPr lang="en-US" dirty="0" smtClean="0"/>
              <a:t> ends</a:t>
            </a:r>
          </a:p>
          <a:p>
            <a:pPr marL="342900" indent="-342900">
              <a:buAutoNum type="arabicPeriod"/>
            </a:pPr>
            <a:r>
              <a:rPr lang="en-US" dirty="0" smtClean="0"/>
              <a:t>Epoxy cure storage</a:t>
            </a:r>
          </a:p>
          <a:p>
            <a:pPr marL="342900" indent="-342900">
              <a:buAutoNum type="arabicPeriod"/>
            </a:pPr>
            <a:r>
              <a:rPr lang="en-US" dirty="0" smtClean="0"/>
              <a:t>Pressurize straws, Leak test</a:t>
            </a:r>
          </a:p>
          <a:p>
            <a:pPr marL="342900" indent="-342900">
              <a:buAutoNum type="arabicPeriod"/>
            </a:pPr>
            <a:r>
              <a:rPr lang="en-US" dirty="0" smtClean="0"/>
              <a:t>Laser Cut 1</a:t>
            </a:r>
          </a:p>
          <a:p>
            <a:pPr marL="342900" indent="-342900">
              <a:buAutoNum type="arabicPeriod"/>
            </a:pPr>
            <a:r>
              <a:rPr lang="en-US" dirty="0" smtClean="0"/>
              <a:t>Laser Cut 2</a:t>
            </a:r>
          </a:p>
          <a:p>
            <a:pPr marL="342900" indent="-342900">
              <a:buAutoNum type="arabicPeriod"/>
            </a:pPr>
            <a:r>
              <a:rPr lang="en-US" dirty="0" smtClean="0"/>
              <a:t>Detach Cut straws</a:t>
            </a:r>
          </a:p>
          <a:p>
            <a:pPr marL="342900" indent="-342900">
              <a:buAutoNum type="arabicPeriod"/>
            </a:pPr>
            <a:r>
              <a:rPr lang="en-US" dirty="0" smtClean="0"/>
              <a:t>Epoxy termination pieces</a:t>
            </a:r>
          </a:p>
          <a:p>
            <a:pPr marL="342900" indent="-342900">
              <a:buAutoNum type="arabicPeriod"/>
            </a:pPr>
            <a:r>
              <a:rPr lang="en-US" dirty="0" smtClean="0"/>
              <a:t>Cure epoxy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Termination Conductivity Test</a:t>
            </a:r>
          </a:p>
          <a:p>
            <a:pPr marL="342900" indent="-342900">
              <a:buAutoNum type="arabicPeriod"/>
            </a:pPr>
            <a:r>
              <a:rPr lang="en-US" dirty="0" smtClean="0"/>
              <a:t>Package for shipping</a:t>
            </a:r>
          </a:p>
          <a:p>
            <a:pPr marL="342900" indent="-342900">
              <a:buAutoNum type="arabicPeriod"/>
            </a:pPr>
            <a:endParaRPr lang="en-US" dirty="0" smtClean="0"/>
          </a:p>
        </p:txBody>
      </p:sp>
      <p:sp>
        <p:nvSpPr>
          <p:cNvPr id="137" name="Rectangle 136"/>
          <p:cNvSpPr/>
          <p:nvPr/>
        </p:nvSpPr>
        <p:spPr>
          <a:xfrm>
            <a:off x="176322" y="527453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Tented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Suit Up Area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96322" y="5923005"/>
            <a:ext cx="1071859" cy="5601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5400000">
            <a:off x="3658476" y="5108401"/>
            <a:ext cx="1071859" cy="5601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 rot="10800000">
            <a:off x="1190889" y="3975329"/>
            <a:ext cx="2287419" cy="2963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754931" y="3683353"/>
            <a:ext cx="909112" cy="2854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136862" y="3173398"/>
            <a:ext cx="319077" cy="8178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898560" y="3948980"/>
            <a:ext cx="306340" cy="3567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4820766" y="1452236"/>
            <a:ext cx="662594" cy="2279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 rot="16200000">
            <a:off x="5946807" y="1843865"/>
            <a:ext cx="702032" cy="3808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5840140" y="143501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821084" y="1938086"/>
            <a:ext cx="926157" cy="21013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513232" y="-10029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517574" y="1207681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309325" y="3074851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 rot="10800000">
            <a:off x="2803296" y="3597377"/>
            <a:ext cx="702032" cy="3808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4752" y="4032769"/>
            <a:ext cx="926157" cy="210136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96255" y="3372383"/>
            <a:ext cx="926157" cy="210136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91176" y="2767296"/>
            <a:ext cx="926157" cy="210136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85237" y="1933356"/>
            <a:ext cx="926157" cy="2101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538384" y="1801944"/>
            <a:ext cx="747209" cy="205597"/>
          </a:xfrm>
          <a:prstGeom prst="rect">
            <a:avLst/>
          </a:prstGeom>
        </p:spPr>
      </p:pic>
      <p:sp>
        <p:nvSpPr>
          <p:cNvPr id="113" name="TextBox 112"/>
          <p:cNvSpPr txBox="1"/>
          <p:nvPr/>
        </p:nvSpPr>
        <p:spPr>
          <a:xfrm>
            <a:off x="2589917" y="3160903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4" name="Picture 1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627" y="4317609"/>
            <a:ext cx="926157" cy="210136"/>
          </a:xfrm>
          <a:prstGeom prst="rect">
            <a:avLst/>
          </a:prstGeom>
        </p:spPr>
      </p:pic>
      <p:sp>
        <p:nvSpPr>
          <p:cNvPr id="117" name="Oval 116"/>
          <p:cNvSpPr/>
          <p:nvPr/>
        </p:nvSpPr>
        <p:spPr>
          <a:xfrm>
            <a:off x="782399" y="3631696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1062990" y="371774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1503364" y="3086577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2058371" y="363013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828107" y="4458131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35783" y="4037512"/>
            <a:ext cx="2385555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726979" y="2516401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893885" y="3381423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723502" y="2088291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890096" y="2299345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738691" y="1200426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905285" y="141148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1182836" y="1092990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1349430" y="130404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553384" y="1235256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2155887" y="1602212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313" y="4006940"/>
            <a:ext cx="747209" cy="205597"/>
          </a:xfrm>
          <a:prstGeom prst="rect">
            <a:avLst/>
          </a:prstGeom>
        </p:spPr>
      </p:pic>
      <p:sp>
        <p:nvSpPr>
          <p:cNvPr id="131" name="TextBox 130"/>
          <p:cNvSpPr txBox="1"/>
          <p:nvPr/>
        </p:nvSpPr>
        <p:spPr>
          <a:xfrm>
            <a:off x="2742317" y="3313303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32" name="Picture 1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651041" y="796668"/>
            <a:ext cx="747209" cy="205597"/>
          </a:xfrm>
          <a:prstGeom prst="rect">
            <a:avLst/>
          </a:prstGeom>
        </p:spPr>
      </p:pic>
      <p:sp>
        <p:nvSpPr>
          <p:cNvPr id="134" name="TextBox 133"/>
          <p:cNvSpPr txBox="1"/>
          <p:nvPr/>
        </p:nvSpPr>
        <p:spPr>
          <a:xfrm>
            <a:off x="4840833" y="220293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13.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4198797" y="107430"/>
            <a:ext cx="1511274" cy="15679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 rot="16200000">
            <a:off x="5951604" y="1850824"/>
            <a:ext cx="702032" cy="3808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5" grpId="1"/>
      <p:bldP spid="135" grpId="0" uiExpand="1" build="p"/>
      <p:bldP spid="93" grpId="0" animBg="1"/>
      <p:bldP spid="94" grpId="0"/>
      <p:bldP spid="94" grpId="1"/>
      <p:bldP spid="3" grpId="0" animBg="1"/>
      <p:bldP spid="3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9" grpId="0" animBg="1"/>
      <p:bldP spid="99" grpId="1" animBg="1"/>
      <p:bldP spid="99" grpId="2" animBg="1"/>
      <p:bldP spid="99" grpId="3" animBg="1"/>
      <p:bldP spid="113" grpId="0"/>
      <p:bldP spid="113" grpId="1"/>
      <p:bldP spid="117" grpId="0" animBg="1"/>
      <p:bldP spid="117" grpId="1" animBg="1"/>
      <p:bldP spid="118" grpId="0"/>
      <p:bldP spid="118" grpId="1"/>
      <p:bldP spid="119" grpId="0" animBg="1"/>
      <p:bldP spid="119" grpId="1" animBg="1"/>
      <p:bldP spid="125" grpId="0"/>
      <p:bldP spid="125" grpId="1"/>
      <p:bldP spid="127" grpId="0"/>
      <p:bldP spid="127" grpId="1"/>
      <p:bldP spid="128" grpId="0" animBg="1"/>
      <p:bldP spid="128" grpId="1" animBg="1"/>
      <p:bldP spid="95" grpId="0" animBg="1"/>
      <p:bldP spid="95" grpId="1" animBg="1"/>
      <p:bldP spid="101" grpId="0"/>
      <p:bldP spid="101" grpId="1"/>
      <p:bldP spid="102" grpId="0" animBg="1"/>
      <p:bldP spid="102" grpId="1" animBg="1"/>
      <p:bldP spid="105" grpId="0"/>
      <p:bldP spid="105" grpId="1"/>
      <p:bldP spid="107" grpId="0" animBg="1"/>
      <p:bldP spid="107" grpId="1" animBg="1"/>
      <p:bldP spid="110" grpId="0"/>
      <p:bldP spid="110" grpId="1"/>
      <p:bldP spid="111" grpId="0" animBg="1"/>
      <p:bldP spid="111" grpId="1" animBg="1"/>
      <p:bldP spid="112" grpId="0"/>
      <p:bldP spid="112" grpId="1"/>
      <p:bldP spid="126" grpId="0" animBg="1"/>
      <p:bldP spid="126" grpId="1" animBg="1"/>
      <p:bldP spid="129" grpId="0"/>
      <p:bldP spid="129" grpId="1"/>
      <p:bldP spid="131" grpId="0"/>
      <p:bldP spid="131" grpId="1"/>
      <p:bldP spid="131" grpId="2"/>
      <p:bldP spid="134" grpId="0"/>
      <p:bldP spid="136" grpId="0" animBg="1"/>
      <p:bldP spid="1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make this outline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Needs:</a:t>
            </a:r>
          </a:p>
          <a:p>
            <a:r>
              <a:rPr lang="en-US" dirty="0" smtClean="0"/>
              <a:t>Tables</a:t>
            </a:r>
          </a:p>
          <a:p>
            <a:r>
              <a:rPr lang="en-US" dirty="0" smtClean="0"/>
              <a:t>Storage areas</a:t>
            </a:r>
          </a:p>
          <a:p>
            <a:r>
              <a:rPr lang="en-US" dirty="0" smtClean="0"/>
              <a:t>Remove current work benches</a:t>
            </a:r>
          </a:p>
          <a:p>
            <a:r>
              <a:rPr lang="en-US" dirty="0" smtClean="0"/>
              <a:t>Remove/store current equipment</a:t>
            </a:r>
          </a:p>
          <a:p>
            <a:r>
              <a:rPr lang="en-US" dirty="0" smtClean="0"/>
              <a:t>Tape out room, make sure this fits</a:t>
            </a:r>
          </a:p>
        </p:txBody>
      </p:sp>
    </p:spTree>
    <p:extLst>
      <p:ext uri="{BB962C8B-B14F-4D97-AF65-F5344CB8AC3E}">
        <p14:creationId xmlns:p14="http://schemas.microsoft.com/office/powerpoint/2010/main" val="197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962" y="1690688"/>
            <a:ext cx="5227320" cy="4351338"/>
          </a:xfrm>
        </p:spPr>
        <p:txBody>
          <a:bodyPr/>
          <a:lstStyle/>
          <a:p>
            <a:r>
              <a:rPr lang="en-US" dirty="0" smtClean="0"/>
              <a:t>Receive large plastic tubes with ~1000 straws each</a:t>
            </a:r>
          </a:p>
          <a:p>
            <a:r>
              <a:rPr lang="en-US" dirty="0" smtClean="0"/>
              <a:t>Storage ~5 feet long with another 5 </a:t>
            </a:r>
            <a:r>
              <a:rPr lang="en-US" dirty="0" err="1" smtClean="0"/>
              <a:t>ft</a:t>
            </a:r>
            <a:r>
              <a:rPr lang="en-US" dirty="0" smtClean="0"/>
              <a:t> to safely pull the straw directly out.</a:t>
            </a:r>
          </a:p>
          <a:p>
            <a:r>
              <a:rPr lang="en-US" dirty="0" smtClean="0"/>
              <a:t>These can be built out of </a:t>
            </a:r>
            <a:r>
              <a:rPr lang="en-US" dirty="0" err="1" smtClean="0"/>
              <a:t>Unistrut</a:t>
            </a:r>
            <a:r>
              <a:rPr lang="en-US" dirty="0" smtClean="0"/>
              <a:t> for a solid clean and sturdy fixture.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764971" y="3692432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74868" y="3692432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91095" y="2784579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386941" y="3665703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791095" y="1895341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609700" y="1862545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767147" y="2304027"/>
            <a:ext cx="0" cy="2193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764969" y="4497365"/>
            <a:ext cx="3291843" cy="71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56813" y="2314243"/>
            <a:ext cx="91441" cy="224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673529" y="2299062"/>
            <a:ext cx="91441" cy="224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708363" y="2709108"/>
            <a:ext cx="3348447" cy="75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788916" y="3590591"/>
            <a:ext cx="3267895" cy="101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01188" y="3687467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22764" y="2812863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34837" y="2786134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249084" y="2807898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39188" y="1870794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68676" y="1880878"/>
            <a:ext cx="809897" cy="80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06" y="2060321"/>
            <a:ext cx="1531899" cy="261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Storage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4413"/>
            <a:ext cx="2724150" cy="378142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21653" y="1864077"/>
            <a:ext cx="6905935" cy="4351338"/>
          </a:xfrm>
        </p:spPr>
        <p:txBody>
          <a:bodyPr/>
          <a:lstStyle/>
          <a:p>
            <a:r>
              <a:rPr lang="en-US" dirty="0" smtClean="0"/>
              <a:t>Need 2 racks back to back to store 10 pallets</a:t>
            </a:r>
          </a:p>
          <a:p>
            <a:r>
              <a:rPr lang="en-US" dirty="0" smtClean="0"/>
              <a:t>$65 a piece so $130 or $260 total</a:t>
            </a:r>
          </a:p>
          <a:p>
            <a:r>
              <a:rPr lang="en-US" dirty="0" smtClean="0"/>
              <a:t>Loadable from either side</a:t>
            </a:r>
          </a:p>
          <a:p>
            <a:r>
              <a:rPr lang="en-US" dirty="0" smtClean="0"/>
              <a:t>Centralized in room for ease of access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918" y="488088"/>
            <a:ext cx="1657350" cy="107632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011680" y="5277394"/>
            <a:ext cx="52251" cy="600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7828" y="5846083"/>
            <a:ext cx="345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Replace bars for required distance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782" y="4931509"/>
            <a:ext cx="1240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wheels</a:t>
            </a:r>
            <a:endParaRPr lang="en-US" dirty="0"/>
          </a:p>
        </p:txBody>
      </p:sp>
      <p:sp>
        <p:nvSpPr>
          <p:cNvPr id="12" name="Right Triangle 11"/>
          <p:cNvSpPr/>
          <p:nvPr/>
        </p:nvSpPr>
        <p:spPr>
          <a:xfrm>
            <a:off x="1169125" y="2299063"/>
            <a:ext cx="202474" cy="1828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/>
        </p:nvSpPr>
        <p:spPr>
          <a:xfrm rot="16200000">
            <a:off x="965327" y="2877260"/>
            <a:ext cx="166168" cy="18917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421" y="2408602"/>
            <a:ext cx="927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</a:t>
            </a:r>
          </a:p>
          <a:p>
            <a:r>
              <a:rPr lang="en-US" dirty="0" smtClean="0"/>
              <a:t>Safety</a:t>
            </a:r>
          </a:p>
          <a:p>
            <a:r>
              <a:rPr lang="en-US" dirty="0" smtClean="0"/>
              <a:t>notches</a:t>
            </a:r>
            <a:endParaRPr lang="en-US" dirty="0"/>
          </a:p>
        </p:txBody>
      </p:sp>
      <p:sp>
        <p:nvSpPr>
          <p:cNvPr id="16" name="Circular Arrow 15"/>
          <p:cNvSpPr/>
          <p:nvPr/>
        </p:nvSpPr>
        <p:spPr>
          <a:xfrm>
            <a:off x="1009455" y="2743204"/>
            <a:ext cx="251343" cy="380692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1538" y="4442525"/>
            <a:ext cx="4404737" cy="194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don’t want to have to tip the chambers to get the straws 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Think of implementing a loop and hook at the end of plastic tubes.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814" y="2073819"/>
            <a:ext cx="3344379" cy="21977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0114" y="2803354"/>
            <a:ext cx="1127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631475" y="2988020"/>
            <a:ext cx="548639" cy="1846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35577" y="3788229"/>
            <a:ext cx="431074" cy="213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69107" y="3902222"/>
            <a:ext cx="1416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 cylinders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1690688"/>
            <a:ext cx="175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Straw Prep Table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65668" y="757646"/>
            <a:ext cx="3178629" cy="257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96000" y="744583"/>
            <a:ext cx="121920" cy="2833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42814" y="4654685"/>
            <a:ext cx="6285327" cy="1450726"/>
            <a:chOff x="791596" y="5164881"/>
            <a:chExt cx="6236545" cy="940530"/>
          </a:xfrm>
        </p:grpSpPr>
        <p:sp>
          <p:nvSpPr>
            <p:cNvPr id="15" name="Rectangle 14"/>
            <p:cNvSpPr/>
            <p:nvPr/>
          </p:nvSpPr>
          <p:spPr>
            <a:xfrm>
              <a:off x="2032969" y="5639504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91596" y="5639504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74342" y="5639504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36688" y="5648211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78061" y="5648211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41676" y="5164881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00303" y="5164881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83049" y="5164881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45395" y="5173588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786768" y="5173588"/>
              <a:ext cx="1241373" cy="457200"/>
            </a:xfrm>
            <a:prstGeom prst="rect">
              <a:avLst/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1074062" y="5046585"/>
            <a:ext cx="646679" cy="226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966651" y="5020720"/>
            <a:ext cx="209006" cy="2523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/>
          <p:cNvSpPr/>
          <p:nvPr/>
        </p:nvSpPr>
        <p:spPr>
          <a:xfrm>
            <a:off x="1623504" y="4798407"/>
            <a:ext cx="302281" cy="24817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53423" y="4798407"/>
            <a:ext cx="45719" cy="22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Pallet loading, Conductivity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756" y="1690688"/>
            <a:ext cx="5227320" cy="4351338"/>
          </a:xfrm>
        </p:spPr>
        <p:txBody>
          <a:bodyPr/>
          <a:lstStyle/>
          <a:p>
            <a:r>
              <a:rPr lang="en-US" dirty="0" smtClean="0"/>
              <a:t>Large table</a:t>
            </a:r>
          </a:p>
          <a:p>
            <a:r>
              <a:rPr lang="en-US" dirty="0" smtClean="0"/>
              <a:t>Put straws into pallet</a:t>
            </a:r>
          </a:p>
          <a:p>
            <a:r>
              <a:rPr lang="en-US" dirty="0" smtClean="0"/>
              <a:t>Barcode scan straw batch and pallet</a:t>
            </a:r>
          </a:p>
          <a:p>
            <a:r>
              <a:rPr lang="en-US" dirty="0" smtClean="0"/>
              <a:t>Remove paper</a:t>
            </a:r>
          </a:p>
          <a:p>
            <a:r>
              <a:rPr lang="en-US" dirty="0" smtClean="0"/>
              <a:t>Test conductivity</a:t>
            </a:r>
          </a:p>
          <a:p>
            <a:r>
              <a:rPr lang="en-US" dirty="0" smtClean="0"/>
              <a:t>Leaves room for storage </a:t>
            </a:r>
            <a:r>
              <a:rPr lang="en-US" dirty="0" err="1" smtClean="0"/>
              <a:t>til</a:t>
            </a:r>
            <a:r>
              <a:rPr lang="en-US" dirty="0" smtClean="0"/>
              <a:t> epoxy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5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 at CAD drawings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7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3376</TotalTime>
  <Words>281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Stuff I brought back from Fermilab</vt:lpstr>
      <vt:lpstr>PowerPoint Presentation</vt:lpstr>
      <vt:lpstr>To make this outline happen?</vt:lpstr>
      <vt:lpstr>Initial Storage</vt:lpstr>
      <vt:lpstr>Straw Storage</vt:lpstr>
      <vt:lpstr>Leak Testing</vt:lpstr>
      <vt:lpstr>Pallet loading, Conductivity Test</vt:lpstr>
      <vt:lpstr>Pallets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ambrose_vbox</dc:creator>
  <cp:lastModifiedBy>ambrose_vbox</cp:lastModifiedBy>
  <cp:revision>47</cp:revision>
  <dcterms:created xsi:type="dcterms:W3CDTF">2016-06-01T16:58:15Z</dcterms:created>
  <dcterms:modified xsi:type="dcterms:W3CDTF">2016-06-17T19:22:36Z</dcterms:modified>
</cp:coreProperties>
</file>