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Cutting laser maintenance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4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be done daily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Check for Coolant Leak by checking the electronics compartment. Since the coolant is in a sealed system, a lower than usual coolant level may signify major complications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3556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weekly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Clean reflecting mirrors and the lens. There are 3 mirrors and 1 lens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Apply lubrication to the rails. There are 3 rails. Use 3 in 1 oil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Check for proper beam alignment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9672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</a:t>
            </a:r>
            <a:r>
              <a:rPr lang="en-US" dirty="0" err="1" smtClean="0"/>
              <a:t>quaterly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Tighten the belts if necessary. Do not over tension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Clean the rails. Basically apply lubrication and wipe it off before reapplying the </a:t>
            </a:r>
            <a:r>
              <a:rPr lang="en-US" sz="2600" dirty="0" smtClean="0"/>
              <a:t>lubrication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Check condition of water in the coolant reservoir and replace if </a:t>
            </a:r>
            <a:r>
              <a:rPr lang="en-US" sz="2600" dirty="0" smtClean="0"/>
              <a:t>necessary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Upload configurations file for the ‘Laser Cut’ software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Check back cabinet for dust and clean if </a:t>
            </a:r>
            <a:r>
              <a:rPr lang="en-US" sz="2600" dirty="0" smtClean="0"/>
              <a:t>necessary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Check for </a:t>
            </a:r>
            <a:r>
              <a:rPr lang="en-US" sz="2600" smtClean="0"/>
              <a:t>loose wires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Grease </a:t>
            </a:r>
            <a:r>
              <a:rPr lang="en-US" sz="2600" dirty="0" smtClean="0"/>
              <a:t>the leveler </a:t>
            </a:r>
            <a:r>
              <a:rPr lang="en-US" sz="2600" dirty="0" smtClean="0"/>
              <a:t>screws</a:t>
            </a:r>
          </a:p>
        </p:txBody>
      </p:sp>
    </p:spTree>
    <p:extLst>
      <p:ext uri="{BB962C8B-B14F-4D97-AF65-F5344CB8AC3E}">
        <p14:creationId xmlns:p14="http://schemas.microsoft.com/office/powerpoint/2010/main" val="446034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</TotalTime>
  <Words>145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Tw Cen MT</vt:lpstr>
      <vt:lpstr>Tw Cen MT Condensed</vt:lpstr>
      <vt:lpstr>Wingdings 3</vt:lpstr>
      <vt:lpstr>Integral</vt:lpstr>
      <vt:lpstr>Cutting laser maintenance procedures</vt:lpstr>
      <vt:lpstr>Things to be done daily</vt:lpstr>
      <vt:lpstr>Things to do weekly</vt:lpstr>
      <vt:lpstr>Things to do quaterly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Cutting laser maintenance procedures</dc:title>
  <dc:creator>yan ke</dc:creator>
  <cp:lastModifiedBy>yan ke</cp:lastModifiedBy>
  <cp:revision>7</cp:revision>
  <dcterms:created xsi:type="dcterms:W3CDTF">2017-06-21T14:54:24Z</dcterms:created>
  <dcterms:modified xsi:type="dcterms:W3CDTF">2017-07-03T20:35:37Z</dcterms:modified>
</cp:coreProperties>
</file>