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7" r:id="rId2"/>
    <p:sldId id="279" r:id="rId3"/>
    <p:sldId id="282" r:id="rId4"/>
    <p:sldId id="28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4" autoAdjust="0"/>
  </p:normalViewPr>
  <p:slideViewPr>
    <p:cSldViewPr snapToGrid="0">
      <p:cViewPr>
        <p:scale>
          <a:sx n="66" d="100"/>
          <a:sy n="66" d="100"/>
        </p:scale>
        <p:origin x="900" y="25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2EE9-AF66-483C-961F-59B9F002993E}" type="datetime1">
              <a:rPr lang="en-US" smtClean="0"/>
              <a:pPr/>
              <a:t>6/28/2017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AFD5-7FA3-40FB-875B-457FB46B25A4}" type="datetime1">
              <a:rPr lang="en-US" smtClean="0"/>
              <a:pPr/>
              <a:t>6/28/2017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63E2-E931-4653-BB33-A910E07D11B2}" type="datetime1">
              <a:rPr lang="en-US" smtClean="0"/>
              <a:pPr/>
              <a:t>6/28/2017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6/28/2017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1AED-24AE-4AC7-940D-F7106D2788A3}" type="datetime1">
              <a:rPr lang="en-US" smtClean="0"/>
              <a:pPr/>
              <a:t>6/28/2017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5771-5E10-4A19-AB0E-909293152332}" type="datetime1">
              <a:rPr lang="en-US" smtClean="0"/>
              <a:pPr/>
              <a:t>6/28/2017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6FD5-B03F-45D5-A178-114C548C0032}" type="datetime1">
              <a:rPr lang="en-US" smtClean="0"/>
              <a:pPr/>
              <a:t>6/28/2017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12C0-B102-441D-AA86-2C80DFA84E68}" type="datetime1">
              <a:rPr lang="en-US" smtClean="0"/>
              <a:pPr/>
              <a:t>6/28/2017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0B12-F9DE-47EF-A076-CF602073F1B2}" type="datetime1">
              <a:rPr lang="en-US" smtClean="0"/>
              <a:pPr/>
              <a:t>6/28/2017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8B93266-8FB4-430B-8AE3-3A53F50E1A0B}" type="datetime1">
              <a:rPr lang="en-US" smtClean="0"/>
              <a:pPr/>
              <a:t>6/28/2017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Resistance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2781837"/>
          </a:xfrm>
        </p:spPr>
        <p:txBody>
          <a:bodyPr/>
          <a:lstStyle/>
          <a:p>
            <a:r>
              <a:rPr lang="en-US" dirty="0" smtClean="0"/>
              <a:t>Measure four resistance values for each straw in a pallet</a:t>
            </a:r>
          </a:p>
          <a:p>
            <a:pPr lvl="2"/>
            <a:r>
              <a:rPr lang="en-US" dirty="0" smtClean="0"/>
              <a:t>Inside-Inside</a:t>
            </a:r>
          </a:p>
          <a:p>
            <a:pPr lvl="2"/>
            <a:r>
              <a:rPr lang="en-US" dirty="0" smtClean="0"/>
              <a:t>Outside-Outside</a:t>
            </a:r>
          </a:p>
          <a:p>
            <a:pPr lvl="2"/>
            <a:r>
              <a:rPr lang="en-US" dirty="0" smtClean="0"/>
              <a:t>Inside-Outside</a:t>
            </a:r>
          </a:p>
          <a:p>
            <a:pPr lvl="2"/>
            <a:r>
              <a:rPr lang="en-US" dirty="0" smtClean="0"/>
              <a:t>Outside-Inside</a:t>
            </a:r>
            <a:endParaRPr lang="en-US" dirty="0"/>
          </a:p>
          <a:p>
            <a:pPr lvl="1"/>
            <a:r>
              <a:rPr lang="en-US" dirty="0" smtClean="0"/>
              <a:t>How can this process be automated?</a:t>
            </a:r>
          </a:p>
          <a:p>
            <a:pPr lvl="2"/>
            <a:r>
              <a:rPr lang="en-US" dirty="0" smtClean="0"/>
              <a:t>Measuring by hand takes ~45 minutes per pallet</a:t>
            </a:r>
          </a:p>
          <a:p>
            <a:pPr lvl="1"/>
            <a:r>
              <a:rPr lang="en-US" dirty="0" smtClean="0"/>
              <a:t>Plan to design PCB (printed circuit board) to use with an Arduino unit for logic</a:t>
            </a:r>
          </a:p>
          <a:p>
            <a:pPr lvl="2"/>
            <a:endParaRPr lang="en-US" dirty="0" smtClean="0"/>
          </a:p>
        </p:txBody>
      </p:sp>
      <p:grpSp>
        <p:nvGrpSpPr>
          <p:cNvPr id="23" name="Group 22"/>
          <p:cNvGrpSpPr/>
          <p:nvPr/>
        </p:nvGrpSpPr>
        <p:grpSpPr>
          <a:xfrm>
            <a:off x="8165993" y="2577763"/>
            <a:ext cx="2795287" cy="674220"/>
            <a:chOff x="8165993" y="2577763"/>
            <a:chExt cx="2795287" cy="67422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8230673" y="2902039"/>
              <a:ext cx="2665927" cy="1287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8230673" y="3206839"/>
              <a:ext cx="2665927" cy="1287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rc 6"/>
            <p:cNvSpPr/>
            <p:nvPr/>
          </p:nvSpPr>
          <p:spPr>
            <a:xfrm>
              <a:off x="8165993" y="2908389"/>
              <a:ext cx="129359" cy="292100"/>
            </a:xfrm>
            <a:prstGeom prst="arc">
              <a:avLst>
                <a:gd name="adj1" fmla="val 16200000"/>
                <a:gd name="adj2" fmla="val 5314721"/>
              </a:avLst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c 7"/>
            <p:cNvSpPr/>
            <p:nvPr/>
          </p:nvSpPr>
          <p:spPr>
            <a:xfrm rot="10800000">
              <a:off x="10831921" y="2921268"/>
              <a:ext cx="129359" cy="292100"/>
            </a:xfrm>
            <a:prstGeom prst="arc">
              <a:avLst>
                <a:gd name="adj1" fmla="val 16200000"/>
                <a:gd name="adj2" fmla="val 5314721"/>
              </a:avLst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95352" y="2859127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603321" y="2882651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553701" y="2577763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230672" y="2577763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</a:t>
              </a:r>
              <a:endParaRPr lang="en-US" dirty="0"/>
            </a:p>
          </p:txBody>
        </p:sp>
      </p:grpSp>
      <p:cxnSp>
        <p:nvCxnSpPr>
          <p:cNvPr id="14" name="Straight Connector 13"/>
          <p:cNvCxnSpPr>
            <a:stCxn id="9" idx="3"/>
            <a:endCxn id="11" idx="1"/>
          </p:cNvCxnSpPr>
          <p:nvPr/>
        </p:nvCxnSpPr>
        <p:spPr>
          <a:xfrm flipV="1">
            <a:off x="8523952" y="2762429"/>
            <a:ext cx="2029749" cy="2813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0" idx="1"/>
          </p:cNvCxnSpPr>
          <p:nvPr/>
        </p:nvCxnSpPr>
        <p:spPr>
          <a:xfrm>
            <a:off x="8523952" y="2760820"/>
            <a:ext cx="2079369" cy="3064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606134" y="2679840"/>
            <a:ext cx="1915004" cy="207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638697" y="3084615"/>
            <a:ext cx="1915004" cy="207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55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22"/>
          <p:cNvGrpSpPr/>
          <p:nvPr/>
        </p:nvGrpSpPr>
        <p:grpSpPr>
          <a:xfrm>
            <a:off x="2406509" y="2517730"/>
            <a:ext cx="1467109" cy="1726610"/>
            <a:chOff x="2406509" y="2517730"/>
            <a:chExt cx="1467109" cy="1726610"/>
          </a:xfrm>
        </p:grpSpPr>
        <p:grpSp>
          <p:nvGrpSpPr>
            <p:cNvPr id="105" name="Group 104"/>
            <p:cNvGrpSpPr/>
            <p:nvPr/>
          </p:nvGrpSpPr>
          <p:grpSpPr>
            <a:xfrm>
              <a:off x="2900007" y="2517730"/>
              <a:ext cx="739812" cy="1584370"/>
              <a:chOff x="2900007" y="2517730"/>
              <a:chExt cx="739812" cy="1584370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2912706" y="2517730"/>
                <a:ext cx="714414" cy="158437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2904853" y="2634732"/>
                <a:ext cx="722267" cy="322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2904853" y="2968579"/>
                <a:ext cx="722267" cy="322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2917552" y="3297468"/>
                <a:ext cx="722267" cy="322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2904853" y="3625961"/>
                <a:ext cx="722267" cy="322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2900007" y="3959286"/>
                <a:ext cx="722267" cy="322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2546727" y="2656163"/>
              <a:ext cx="1314192" cy="299627"/>
              <a:chOff x="2557455" y="2662513"/>
              <a:chExt cx="1314192" cy="299627"/>
            </a:xfrm>
          </p:grpSpPr>
          <p:sp>
            <p:nvSpPr>
              <p:cNvPr id="49" name="Snip Same Side Corner Rectangle 48"/>
              <p:cNvSpPr/>
              <p:nvPr/>
            </p:nvSpPr>
            <p:spPr>
              <a:xfrm rot="5400000">
                <a:off x="3433102" y="2523595"/>
                <a:ext cx="299627" cy="577463"/>
              </a:xfrm>
              <a:prstGeom prst="snip2Same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 flipH="1" flipV="1">
                <a:off x="2557455" y="2809740"/>
                <a:ext cx="731959" cy="83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>
              <a:off x="2546727" y="2986790"/>
              <a:ext cx="1314192" cy="299627"/>
              <a:chOff x="2557455" y="2662513"/>
              <a:chExt cx="1314192" cy="299627"/>
            </a:xfrm>
          </p:grpSpPr>
          <p:sp>
            <p:nvSpPr>
              <p:cNvPr id="61" name="Snip Same Side Corner Rectangle 60"/>
              <p:cNvSpPr/>
              <p:nvPr/>
            </p:nvSpPr>
            <p:spPr>
              <a:xfrm rot="5400000">
                <a:off x="3433102" y="2523595"/>
                <a:ext cx="299627" cy="577463"/>
              </a:xfrm>
              <a:prstGeom prst="snip2Same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2557455" y="2809740"/>
                <a:ext cx="731959" cy="83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/>
            <p:cNvGrpSpPr/>
            <p:nvPr/>
          </p:nvGrpSpPr>
          <p:grpSpPr>
            <a:xfrm>
              <a:off x="2559426" y="3315679"/>
              <a:ext cx="1314192" cy="299627"/>
              <a:chOff x="2557455" y="2662513"/>
              <a:chExt cx="1314192" cy="299627"/>
            </a:xfrm>
          </p:grpSpPr>
          <p:sp>
            <p:nvSpPr>
              <p:cNvPr id="65" name="Snip Same Side Corner Rectangle 64"/>
              <p:cNvSpPr/>
              <p:nvPr/>
            </p:nvSpPr>
            <p:spPr>
              <a:xfrm rot="5400000">
                <a:off x="3433102" y="2523595"/>
                <a:ext cx="299627" cy="577463"/>
              </a:xfrm>
              <a:prstGeom prst="snip2Same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6" name="Straight Connector 65"/>
              <p:cNvCxnSpPr/>
              <p:nvPr/>
            </p:nvCxnSpPr>
            <p:spPr>
              <a:xfrm flipH="1" flipV="1">
                <a:off x="2557455" y="2809740"/>
                <a:ext cx="731959" cy="83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/>
            <p:cNvGrpSpPr/>
            <p:nvPr/>
          </p:nvGrpSpPr>
          <p:grpSpPr>
            <a:xfrm>
              <a:off x="2546727" y="3644172"/>
              <a:ext cx="1314192" cy="299627"/>
              <a:chOff x="2557455" y="2662513"/>
              <a:chExt cx="1314192" cy="299627"/>
            </a:xfrm>
          </p:grpSpPr>
          <p:sp>
            <p:nvSpPr>
              <p:cNvPr id="69" name="Snip Same Side Corner Rectangle 68"/>
              <p:cNvSpPr/>
              <p:nvPr/>
            </p:nvSpPr>
            <p:spPr>
              <a:xfrm rot="5400000">
                <a:off x="3433102" y="2523595"/>
                <a:ext cx="299627" cy="577463"/>
              </a:xfrm>
              <a:prstGeom prst="snip2Same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 flipH="1" flipV="1">
                <a:off x="2557455" y="2809740"/>
                <a:ext cx="731959" cy="83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Straight Connector 71"/>
            <p:cNvCxnSpPr/>
            <p:nvPr/>
          </p:nvCxnSpPr>
          <p:spPr>
            <a:xfrm flipH="1">
              <a:off x="2546727" y="2799094"/>
              <a:ext cx="1901" cy="132079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2406509" y="4102100"/>
              <a:ext cx="448129" cy="1422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Contacts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225058" y="2333064"/>
            <a:ext cx="2795287" cy="674220"/>
            <a:chOff x="8165993" y="2577763"/>
            <a:chExt cx="2795287" cy="67422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8230673" y="2902039"/>
              <a:ext cx="2665927" cy="1287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8230673" y="3206839"/>
              <a:ext cx="2665927" cy="1287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rc 6"/>
            <p:cNvSpPr/>
            <p:nvPr/>
          </p:nvSpPr>
          <p:spPr>
            <a:xfrm>
              <a:off x="8165993" y="2908389"/>
              <a:ext cx="129359" cy="292100"/>
            </a:xfrm>
            <a:prstGeom prst="arc">
              <a:avLst>
                <a:gd name="adj1" fmla="val 16200000"/>
                <a:gd name="adj2" fmla="val 5314721"/>
              </a:avLst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c 7"/>
            <p:cNvSpPr/>
            <p:nvPr/>
          </p:nvSpPr>
          <p:spPr>
            <a:xfrm rot="10800000">
              <a:off x="10831921" y="2921268"/>
              <a:ext cx="129359" cy="292100"/>
            </a:xfrm>
            <a:prstGeom prst="arc">
              <a:avLst>
                <a:gd name="adj1" fmla="val 16200000"/>
                <a:gd name="adj2" fmla="val 5314721"/>
              </a:avLst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95352" y="2859127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603321" y="2882651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553701" y="2577763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230672" y="2577763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</a:t>
              </a:r>
              <a:endParaRPr lang="en-US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224199" y="2663690"/>
            <a:ext cx="2795287" cy="674220"/>
            <a:chOff x="8165993" y="2577763"/>
            <a:chExt cx="2795287" cy="674220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8230673" y="2902039"/>
              <a:ext cx="2665927" cy="1287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8230673" y="3206839"/>
              <a:ext cx="2665927" cy="1287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Arc 79"/>
            <p:cNvSpPr/>
            <p:nvPr/>
          </p:nvSpPr>
          <p:spPr>
            <a:xfrm>
              <a:off x="8165993" y="2908389"/>
              <a:ext cx="129359" cy="292100"/>
            </a:xfrm>
            <a:prstGeom prst="arc">
              <a:avLst>
                <a:gd name="adj1" fmla="val 16200000"/>
                <a:gd name="adj2" fmla="val 5314721"/>
              </a:avLst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Arc 80"/>
            <p:cNvSpPr/>
            <p:nvPr/>
          </p:nvSpPr>
          <p:spPr>
            <a:xfrm rot="10800000">
              <a:off x="10831921" y="2921268"/>
              <a:ext cx="129359" cy="292100"/>
            </a:xfrm>
            <a:prstGeom prst="arc">
              <a:avLst>
                <a:gd name="adj1" fmla="val 16200000"/>
                <a:gd name="adj2" fmla="val 5314721"/>
              </a:avLst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8295352" y="2859127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</a:t>
              </a:r>
              <a:endParaRPr lang="en-US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0603321" y="2882651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</a:t>
              </a:r>
              <a:endParaRPr lang="en-US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0553701" y="2577763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</a:t>
              </a:r>
              <a:endParaRPr lang="en-US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8230672" y="2577763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</a:t>
              </a:r>
              <a:endParaRPr lang="en-US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4224199" y="2988159"/>
            <a:ext cx="2795287" cy="674220"/>
            <a:chOff x="8165993" y="2577763"/>
            <a:chExt cx="2795287" cy="674220"/>
          </a:xfrm>
        </p:grpSpPr>
        <p:cxnSp>
          <p:nvCxnSpPr>
            <p:cNvPr id="87" name="Straight Connector 86"/>
            <p:cNvCxnSpPr/>
            <p:nvPr/>
          </p:nvCxnSpPr>
          <p:spPr>
            <a:xfrm>
              <a:off x="8230673" y="2902039"/>
              <a:ext cx="2665927" cy="1287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8230673" y="3206839"/>
              <a:ext cx="2665927" cy="1287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Arc 88"/>
            <p:cNvSpPr/>
            <p:nvPr/>
          </p:nvSpPr>
          <p:spPr>
            <a:xfrm>
              <a:off x="8165993" y="2908389"/>
              <a:ext cx="129359" cy="292100"/>
            </a:xfrm>
            <a:prstGeom prst="arc">
              <a:avLst>
                <a:gd name="adj1" fmla="val 16200000"/>
                <a:gd name="adj2" fmla="val 5314721"/>
              </a:avLst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Arc 89"/>
            <p:cNvSpPr/>
            <p:nvPr/>
          </p:nvSpPr>
          <p:spPr>
            <a:xfrm rot="10800000">
              <a:off x="10831921" y="2921268"/>
              <a:ext cx="129359" cy="292100"/>
            </a:xfrm>
            <a:prstGeom prst="arc">
              <a:avLst>
                <a:gd name="adj1" fmla="val 16200000"/>
                <a:gd name="adj2" fmla="val 5314721"/>
              </a:avLst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295352" y="2859127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</a:t>
              </a:r>
              <a:endParaRPr lang="en-US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0603321" y="2882651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</a:t>
              </a:r>
              <a:endParaRPr lang="en-US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0553701" y="2577763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</a:t>
              </a:r>
              <a:endParaRPr lang="en-US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8230672" y="2577763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</a:t>
              </a:r>
              <a:endParaRPr lang="en-US" dirty="0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224199" y="3316254"/>
            <a:ext cx="2795287" cy="674220"/>
            <a:chOff x="8165993" y="2577763"/>
            <a:chExt cx="2795287" cy="674220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8230673" y="2902039"/>
              <a:ext cx="2665927" cy="1287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8230673" y="3206839"/>
              <a:ext cx="2665927" cy="1287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Arc 97"/>
            <p:cNvSpPr/>
            <p:nvPr/>
          </p:nvSpPr>
          <p:spPr>
            <a:xfrm>
              <a:off x="8165993" y="2908389"/>
              <a:ext cx="129359" cy="292100"/>
            </a:xfrm>
            <a:prstGeom prst="arc">
              <a:avLst>
                <a:gd name="adj1" fmla="val 16200000"/>
                <a:gd name="adj2" fmla="val 5314721"/>
              </a:avLst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Arc 98"/>
            <p:cNvSpPr/>
            <p:nvPr/>
          </p:nvSpPr>
          <p:spPr>
            <a:xfrm rot="10800000">
              <a:off x="10831921" y="2921268"/>
              <a:ext cx="129359" cy="292100"/>
            </a:xfrm>
            <a:prstGeom prst="arc">
              <a:avLst>
                <a:gd name="adj1" fmla="val 16200000"/>
                <a:gd name="adj2" fmla="val 5314721"/>
              </a:avLst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8295352" y="2859127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</a:t>
              </a:r>
              <a:endParaRPr lang="en-US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603321" y="2882651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</a:t>
              </a:r>
              <a:endParaRPr lang="en-US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53701" y="2577763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</a:t>
              </a:r>
              <a:endParaRPr lang="en-US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8230672" y="2577763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</a:t>
              </a:r>
              <a:endParaRPr lang="en-US" dirty="0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3864257" y="4258871"/>
            <a:ext cx="2314381" cy="1584370"/>
            <a:chOff x="3864257" y="4258871"/>
            <a:chExt cx="2314381" cy="1584370"/>
          </a:xfrm>
        </p:grpSpPr>
        <p:grpSp>
          <p:nvGrpSpPr>
            <p:cNvPr id="114" name="Group 113"/>
            <p:cNvGrpSpPr/>
            <p:nvPr/>
          </p:nvGrpSpPr>
          <p:grpSpPr>
            <a:xfrm>
              <a:off x="4517478" y="4258871"/>
              <a:ext cx="1661160" cy="1584370"/>
              <a:chOff x="4517478" y="4258871"/>
              <a:chExt cx="1661160" cy="1584370"/>
            </a:xfrm>
          </p:grpSpPr>
          <p:grpSp>
            <p:nvGrpSpPr>
              <p:cNvPr id="106" name="Group 105"/>
              <p:cNvGrpSpPr/>
              <p:nvPr/>
            </p:nvGrpSpPr>
            <p:grpSpPr>
              <a:xfrm>
                <a:off x="4582158" y="4258871"/>
                <a:ext cx="739812" cy="1584370"/>
                <a:chOff x="2900007" y="2517730"/>
                <a:chExt cx="739812" cy="158437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2912706" y="2517730"/>
                  <a:ext cx="714414" cy="158437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2904853" y="2634732"/>
                  <a:ext cx="722267" cy="322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2904853" y="2968579"/>
                  <a:ext cx="722267" cy="322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2917552" y="3297468"/>
                  <a:ext cx="722267" cy="322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2904853" y="3625961"/>
                  <a:ext cx="722267" cy="322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2900007" y="3959286"/>
                  <a:ext cx="722267" cy="322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3" name="TextBox 112"/>
              <p:cNvSpPr txBox="1"/>
              <p:nvPr/>
            </p:nvSpPr>
            <p:spPr>
              <a:xfrm>
                <a:off x="4517478" y="4442579"/>
                <a:ext cx="166116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Copper Tape</a:t>
                </a:r>
                <a:endParaRPr lang="en-US" sz="1000" dirty="0"/>
              </a:p>
            </p:txBody>
          </p:sp>
        </p:grpSp>
        <p:cxnSp>
          <p:nvCxnSpPr>
            <p:cNvPr id="118" name="Straight Connector 117"/>
            <p:cNvCxnSpPr/>
            <p:nvPr/>
          </p:nvCxnSpPr>
          <p:spPr>
            <a:xfrm flipH="1" flipV="1">
              <a:off x="3873618" y="4541311"/>
              <a:ext cx="731959" cy="83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H="1" flipV="1">
              <a:off x="3873618" y="4891166"/>
              <a:ext cx="731959" cy="83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 flipV="1">
              <a:off x="3873618" y="5549558"/>
              <a:ext cx="731959" cy="83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H="1" flipV="1">
              <a:off x="3864257" y="5220046"/>
              <a:ext cx="731959" cy="83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326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0.053 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0.00104 -0.25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Design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2781837"/>
          </a:xfrm>
        </p:spPr>
        <p:txBody>
          <a:bodyPr>
            <a:normAutofit/>
          </a:bodyPr>
          <a:lstStyle/>
          <a:p>
            <a:r>
              <a:rPr lang="en-US" dirty="0" err="1" smtClean="0"/>
              <a:t>Demultiplexer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Inverter  Quad Bilateral Switch (Input from straws, outputs tied</a:t>
            </a:r>
          </a:p>
          <a:p>
            <a:pPr marL="4572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					together to DMM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Currently testing design to implement on a few straws before designing PCB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414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red line presentation (widescreen).potx" id="{8018D45A-0B59-4186-B046-1FF8092889B6}" vid="{86C2525B-C90B-4FD6-8D61-5E85FA833A06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47</TotalTime>
  <Words>90</Words>
  <Application>Microsoft Office PowerPoint</Application>
  <PresentationFormat>Widescreen</PresentationFormat>
  <Paragraphs>36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Cambria</vt:lpstr>
      <vt:lpstr>Wingdings</vt:lpstr>
      <vt:lpstr>Red Line Business 16x9</vt:lpstr>
      <vt:lpstr>Resistance Measurement</vt:lpstr>
      <vt:lpstr>ProbleM</vt:lpstr>
      <vt:lpstr>Straw Contacts</vt:lpstr>
      <vt:lpstr>Circuit Design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Resistance Meausrement</dc:title>
  <dc:creator>Cole Kampa</dc:creator>
  <cp:lastModifiedBy>Cole Kampa</cp:lastModifiedBy>
  <cp:revision>7</cp:revision>
  <dcterms:created xsi:type="dcterms:W3CDTF">2017-06-28T18:17:42Z</dcterms:created>
  <dcterms:modified xsi:type="dcterms:W3CDTF">2017-06-28T19:06:03Z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