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Indiana Group Data Processing Update:  Feb 25,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Gary Pavlis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2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Wyoming mining event</a:t>
            </a:r>
            <a:endParaRPr lang="en-US" dirty="0"/>
          </a:p>
        </p:txBody>
      </p:sp>
      <p:pic>
        <p:nvPicPr>
          <p:cNvPr id="4" name="Content Placeholder 3" descr="coal_mining_blast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2" r="-3222"/>
          <a:stretch>
            <a:fillRect/>
          </a:stretch>
        </p:blipFill>
        <p:spPr>
          <a:xfrm>
            <a:off x="-241530" y="1410317"/>
            <a:ext cx="9376929" cy="4954904"/>
          </a:xfrm>
        </p:spPr>
      </p:pic>
    </p:spTree>
    <p:extLst>
      <p:ext uri="{BB962C8B-B14F-4D97-AF65-F5344CB8AC3E}">
        <p14:creationId xmlns:p14="http://schemas.microsoft.com/office/powerpoint/2010/main" val="359581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(gold mine) explosion</a:t>
            </a:r>
            <a:endParaRPr lang="en-US" dirty="0"/>
          </a:p>
        </p:txBody>
      </p:sp>
      <p:pic>
        <p:nvPicPr>
          <p:cNvPr id="4" name="Content Placeholder 3" descr="local_mine_blast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" b="3031"/>
          <a:stretch>
            <a:fillRect/>
          </a:stretch>
        </p:blipFill>
        <p:spPr>
          <a:xfrm>
            <a:off x="67808" y="1573775"/>
            <a:ext cx="9097079" cy="4807027"/>
          </a:xfrm>
        </p:spPr>
      </p:pic>
    </p:spTree>
    <p:extLst>
      <p:ext uri="{BB962C8B-B14F-4D97-AF65-F5344CB8AC3E}">
        <p14:creationId xmlns:p14="http://schemas.microsoft.com/office/powerpoint/2010/main" val="93010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- </a:t>
            </a:r>
            <a:r>
              <a:rPr lang="en-US" dirty="0" err="1" smtClean="0"/>
              <a:t>oklahoma</a:t>
            </a:r>
            <a:endParaRPr lang="en-US" dirty="0"/>
          </a:p>
        </p:txBody>
      </p:sp>
      <p:pic>
        <p:nvPicPr>
          <p:cNvPr id="4" name="Content Placeholder 3" descr="oklahoma_earthquake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" b="3031"/>
          <a:stretch>
            <a:fillRect/>
          </a:stretch>
        </p:blipFill>
        <p:spPr>
          <a:xfrm>
            <a:off x="93495" y="1587349"/>
            <a:ext cx="8508039" cy="4495770"/>
          </a:xfrm>
        </p:spPr>
      </p:pic>
    </p:spTree>
    <p:extLst>
      <p:ext uri="{BB962C8B-B14F-4D97-AF65-F5344CB8AC3E}">
        <p14:creationId xmlns:p14="http://schemas.microsoft.com/office/powerpoint/2010/main" val="380522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Teleseism</a:t>
            </a:r>
            <a:r>
              <a:rPr lang="en-US" dirty="0" smtClean="0"/>
              <a:t> - intermediate depth event from Chile</a:t>
            </a:r>
            <a:endParaRPr lang="en-US" dirty="0"/>
          </a:p>
        </p:txBody>
      </p:sp>
      <p:pic>
        <p:nvPicPr>
          <p:cNvPr id="4" name="Content Placeholder 3" descr="chile_intermediate_depth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" b="3031"/>
          <a:stretch>
            <a:fillRect/>
          </a:stretch>
        </p:blipFill>
        <p:spPr>
          <a:xfrm>
            <a:off x="109077" y="1595582"/>
            <a:ext cx="8253874" cy="4361466"/>
          </a:xfrm>
        </p:spPr>
      </p:pic>
    </p:spTree>
    <p:extLst>
      <p:ext uri="{BB962C8B-B14F-4D97-AF65-F5344CB8AC3E}">
        <p14:creationId xmlns:p14="http://schemas.microsoft.com/office/powerpoint/2010/main" val="226165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event (inside array)</a:t>
            </a:r>
            <a:endParaRPr lang="en-US" dirty="0"/>
          </a:p>
        </p:txBody>
      </p:sp>
      <p:pic>
        <p:nvPicPr>
          <p:cNvPr id="4" name="Content Placeholder 3" descr="construction_event_location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" b="3031"/>
          <a:stretch>
            <a:fillRect/>
          </a:stretch>
        </p:blipFill>
        <p:spPr>
          <a:xfrm>
            <a:off x="0" y="1537945"/>
            <a:ext cx="8987961" cy="4749367"/>
          </a:xfrm>
        </p:spPr>
      </p:pic>
    </p:spTree>
    <p:extLst>
      <p:ext uri="{BB962C8B-B14F-4D97-AF65-F5344CB8AC3E}">
        <p14:creationId xmlns:p14="http://schemas.microsoft.com/office/powerpoint/2010/main" val="240797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 wave velocity results from 2000 level land streamer data (James </a:t>
            </a:r>
            <a:r>
              <a:rPr lang="en-US" dirty="0" err="1" smtClean="0"/>
              <a:t>Atterholt</a:t>
            </a:r>
            <a:r>
              <a:rPr lang="en-US" dirty="0" smtClean="0"/>
              <a:t> – freshman undergrad)</a:t>
            </a:r>
          </a:p>
          <a:p>
            <a:r>
              <a:rPr lang="en-US" dirty="0" smtClean="0"/>
              <a:t>Progress on catalog development</a:t>
            </a:r>
          </a:p>
          <a:p>
            <a:pPr lvl="1"/>
            <a:r>
              <a:rPr lang="en-US" dirty="0" smtClean="0"/>
              <a:t>Worked on tuning automated detectors</a:t>
            </a:r>
          </a:p>
          <a:p>
            <a:pPr lvl="1"/>
            <a:r>
              <a:rPr lang="en-US" dirty="0" smtClean="0"/>
              <a:t>Reviewed results from 8 days in May 2015</a:t>
            </a:r>
          </a:p>
          <a:p>
            <a:pPr lvl="1"/>
            <a:r>
              <a:rPr lang="en-US" dirty="0" smtClean="0"/>
              <a:t>Show examples</a:t>
            </a:r>
          </a:p>
          <a:p>
            <a:pPr lvl="2"/>
            <a:r>
              <a:rPr lang="en-US" dirty="0" smtClean="0"/>
              <a:t>Wyoming mining explosions (dominant events detected)</a:t>
            </a:r>
          </a:p>
          <a:p>
            <a:pPr lvl="2"/>
            <a:r>
              <a:rPr lang="en-US" dirty="0" err="1" smtClean="0"/>
              <a:t>Teleseisms</a:t>
            </a:r>
            <a:endParaRPr lang="en-US" dirty="0" smtClean="0"/>
          </a:p>
          <a:p>
            <a:pPr lvl="2"/>
            <a:r>
              <a:rPr lang="en-US" dirty="0" smtClean="0"/>
              <a:t>Blasts from gold mine directly west of Lead</a:t>
            </a:r>
          </a:p>
          <a:p>
            <a:pPr lvl="2"/>
            <a:r>
              <a:rPr lang="en-US" dirty="0" smtClean="0"/>
              <a:t>Weird noise located inside array (probably construction on main street in Lead)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2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0"/>
            <a:ext cx="4767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</a:t>
            </a:r>
            <a:r>
              <a:rPr lang="en-US" dirty="0" err="1" smtClean="0"/>
              <a:t>Homestake</a:t>
            </a:r>
            <a:r>
              <a:rPr lang="en-US" dirty="0" smtClean="0"/>
              <a:t> – section 1</a:t>
            </a:r>
            <a:endParaRPr lang="en-US" dirty="0"/>
          </a:p>
        </p:txBody>
      </p:sp>
      <p:pic>
        <p:nvPicPr>
          <p:cNvPr id="4" name="Content Placeholder 3" descr="Pure Homestake FFID's 1700-1748 Major x Axis Differenc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4" r="-11164"/>
          <a:stretch>
            <a:fillRect/>
          </a:stretch>
        </p:blipFill>
        <p:spPr>
          <a:xfrm>
            <a:off x="-210364" y="1792955"/>
            <a:ext cx="9586259" cy="5065045"/>
          </a:xfrm>
        </p:spPr>
      </p:pic>
      <p:sp>
        <p:nvSpPr>
          <p:cNvPr id="6" name="TextBox 5"/>
          <p:cNvSpPr txBox="1"/>
          <p:nvPr/>
        </p:nvSpPr>
        <p:spPr>
          <a:xfrm>
            <a:off x="3295697" y="2282754"/>
            <a:ext cx="372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 3404 m/s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5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</a:t>
            </a:r>
            <a:r>
              <a:rPr lang="en-US" dirty="0" err="1" smtClean="0"/>
              <a:t>Homestake</a:t>
            </a:r>
            <a:r>
              <a:rPr lang="en-US" dirty="0" smtClean="0"/>
              <a:t> – section 2</a:t>
            </a:r>
            <a:endParaRPr lang="en-US" dirty="0"/>
          </a:p>
        </p:txBody>
      </p:sp>
      <p:pic>
        <p:nvPicPr>
          <p:cNvPr id="4" name="Content Placeholder 3" descr="Pure Homestake FFID's 1570-158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8" r="-11258"/>
          <a:stretch>
            <a:fillRect/>
          </a:stretch>
        </p:blipFill>
        <p:spPr>
          <a:xfrm>
            <a:off x="-709004" y="1537945"/>
            <a:ext cx="10067962" cy="5320055"/>
          </a:xfrm>
        </p:spPr>
      </p:pic>
      <p:sp>
        <p:nvSpPr>
          <p:cNvPr id="5" name="TextBox 4"/>
          <p:cNvSpPr txBox="1"/>
          <p:nvPr/>
        </p:nvSpPr>
        <p:spPr>
          <a:xfrm>
            <a:off x="3786545" y="2095771"/>
            <a:ext cx="376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 3426 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2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Ellison Formation</a:t>
            </a:r>
            <a:endParaRPr lang="en-US" dirty="0"/>
          </a:p>
        </p:txBody>
      </p:sp>
      <p:pic>
        <p:nvPicPr>
          <p:cNvPr id="4" name="Content Placeholder 3" descr="Pure Ellison Formation FFID's 1200-124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85" r="-11285"/>
          <a:stretch>
            <a:fillRect/>
          </a:stretch>
        </p:blipFill>
        <p:spPr>
          <a:xfrm>
            <a:off x="0" y="1537945"/>
            <a:ext cx="9636698" cy="5092169"/>
          </a:xfrm>
        </p:spPr>
      </p:pic>
      <p:sp>
        <p:nvSpPr>
          <p:cNvPr id="5" name="TextBox 4"/>
          <p:cNvSpPr txBox="1"/>
          <p:nvPr/>
        </p:nvSpPr>
        <p:spPr>
          <a:xfrm>
            <a:off x="4573461" y="1846459"/>
            <a:ext cx="353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 missing from spreadsheet about 3300 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8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lithology section – near Ross</a:t>
            </a:r>
            <a:endParaRPr lang="en-US" dirty="0"/>
          </a:p>
        </p:txBody>
      </p:sp>
      <p:pic>
        <p:nvPicPr>
          <p:cNvPr id="4" name="Content Placeholder 3" descr="Mix of Ellison Homestake and Poorman FFID 1000-105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4" b="6124"/>
          <a:stretch>
            <a:fillRect/>
          </a:stretch>
        </p:blipFill>
        <p:spPr>
          <a:xfrm>
            <a:off x="296066" y="1694391"/>
            <a:ext cx="8883565" cy="4694203"/>
          </a:xfrm>
        </p:spPr>
      </p:pic>
      <p:sp>
        <p:nvSpPr>
          <p:cNvPr id="5" name="TextBox 4"/>
          <p:cNvSpPr txBox="1"/>
          <p:nvPr/>
        </p:nvSpPr>
        <p:spPr>
          <a:xfrm>
            <a:off x="4277394" y="1916578"/>
            <a:ext cx="408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 3729 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6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 preparation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150" r="-44150"/>
          <a:stretch>
            <a:fillRect/>
          </a:stretch>
        </p:blipFill>
        <p:spPr>
          <a:xfrm>
            <a:off x="-248983" y="1731677"/>
            <a:ext cx="8636075" cy="4563426"/>
          </a:xfrm>
        </p:spPr>
      </p:pic>
      <p:sp>
        <p:nvSpPr>
          <p:cNvPr id="5" name="TextBox 4"/>
          <p:cNvSpPr txBox="1"/>
          <p:nvPr/>
        </p:nvSpPr>
        <p:spPr>
          <a:xfrm>
            <a:off x="6529063" y="1869832"/>
            <a:ext cx="2399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 local-regional events </a:t>
            </a:r>
          </a:p>
          <a:p>
            <a:r>
              <a:rPr lang="en-US" dirty="0" smtClean="0"/>
              <a:t>In 8 days</a:t>
            </a:r>
          </a:p>
          <a:p>
            <a:endParaRPr lang="en-US" dirty="0"/>
          </a:p>
          <a:p>
            <a:r>
              <a:rPr lang="en-US" dirty="0" smtClean="0"/>
              <a:t>Note:  these are only no brainers</a:t>
            </a:r>
            <a:endParaRPr lang="en-US" dirty="0"/>
          </a:p>
        </p:txBody>
      </p:sp>
      <p:sp>
        <p:nvSpPr>
          <p:cNvPr id="8" name="4-Point Star 7"/>
          <p:cNvSpPr/>
          <p:nvPr/>
        </p:nvSpPr>
        <p:spPr>
          <a:xfrm>
            <a:off x="4916276" y="3708501"/>
            <a:ext cx="140242" cy="16361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11057" y="3646173"/>
            <a:ext cx="701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Array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4277394" y="4362942"/>
            <a:ext cx="638882" cy="755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6518" y="4518762"/>
            <a:ext cx="190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Mislocated</a:t>
            </a:r>
            <a:r>
              <a:rPr lang="en-US" dirty="0" smtClean="0"/>
              <a:t>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regional and </a:t>
            </a:r>
            <a:r>
              <a:rPr lang="en-US" dirty="0" err="1" smtClean="0"/>
              <a:t>teleseismic</a:t>
            </a:r>
            <a:r>
              <a:rPr lang="en-US" dirty="0" smtClean="0"/>
              <a:t> events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077" r="-4607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004329" y="2173680"/>
            <a:ext cx="1456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 events in 8 days – 3 US regionals, 14 </a:t>
            </a:r>
            <a:r>
              <a:rPr lang="en-US" dirty="0" err="1" smtClean="0"/>
              <a:t>teleseisms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32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42</TotalTime>
  <Words>190</Words>
  <Application>Microsoft Macintosh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Pixel</vt:lpstr>
      <vt:lpstr>Indiana Group Data Processing Update:  Feb 25, 2016</vt:lpstr>
      <vt:lpstr>In this powerpoint</vt:lpstr>
      <vt:lpstr>PowerPoint Presentation</vt:lpstr>
      <vt:lpstr>Pure Homestake – section 1</vt:lpstr>
      <vt:lpstr>Pure Homestake – section 2</vt:lpstr>
      <vt:lpstr>Ellison Formation</vt:lpstr>
      <vt:lpstr>Mixed lithology section – near Ross</vt:lpstr>
      <vt:lpstr>Catalog preparation</vt:lpstr>
      <vt:lpstr>US regional and teleseismic events</vt:lpstr>
      <vt:lpstr>Wyoming mining event</vt:lpstr>
      <vt:lpstr>Local (gold mine) explosion</vt:lpstr>
      <vt:lpstr>Regional - oklahoma</vt:lpstr>
      <vt:lpstr>Teleseism - intermediate depth event from Chile</vt:lpstr>
      <vt:lpstr>Local event (inside array)</vt:lpstr>
    </vt:vector>
  </TitlesOfParts>
  <Company>Indiana Universiy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 Group Data Processing Update:  Feb 25, 2016</dc:title>
  <dc:creator>Gary Pavlis</dc:creator>
  <cp:lastModifiedBy>Gary Pavlis</cp:lastModifiedBy>
  <cp:revision>8</cp:revision>
  <dcterms:created xsi:type="dcterms:W3CDTF">2016-02-25T13:42:39Z</dcterms:created>
  <dcterms:modified xsi:type="dcterms:W3CDTF">2016-02-25T14:25:24Z</dcterms:modified>
</cp:coreProperties>
</file>