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3" r:id="rId4"/>
    <p:sldId id="271" r:id="rId5"/>
    <p:sldId id="268" r:id="rId6"/>
    <p:sldId id="269" r:id="rId7"/>
    <p:sldId id="274" r:id="rId8"/>
    <p:sldId id="275" r:id="rId9"/>
    <p:sldId id="257" r:id="rId10"/>
    <p:sldId id="261" r:id="rId11"/>
    <p:sldId id="267" r:id="rId12"/>
    <p:sldId id="266" r:id="rId13"/>
    <p:sldId id="258" r:id="rId14"/>
    <p:sldId id="259" r:id="rId15"/>
    <p:sldId id="260" r:id="rId16"/>
    <p:sldId id="264" r:id="rId17"/>
    <p:sldId id="265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815E1-A262-6841-B0F6-F8B6FE76799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0000-717D-6D43-A670-CFDACC8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processing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Transient</a:t>
            </a:r>
            <a:r>
              <a:rPr lang="en-US" baseline="0" dirty="0" smtClean="0"/>
              <a:t> filter, </a:t>
            </a:r>
            <a:r>
              <a:rPr lang="en-US" baseline="0" dirty="0" err="1" smtClean="0"/>
              <a:t>detrend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Transient filter, </a:t>
            </a:r>
            <a:r>
              <a:rPr lang="en-US" dirty="0" err="1" smtClean="0"/>
              <a:t>detrend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processing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0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standardization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standardization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standardization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standardization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except AR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0000-717D-6D43-A670-CFDACC8C73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7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0A1D-C84B-7647-88DF-E25D89B0140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2702-48E0-1F4A-9C44-84EAF8D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 period modes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&amp; Gary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2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unst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unstd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unst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unst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stack_jackknife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66"/>
            <a:ext cx="9144000" cy="5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_comp_Z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315"/>
            <a:ext cx="9144000" cy="59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modes_t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43"/>
            <a:ext cx="9144000" cy="42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rccaton:Desktop:writeup_figures:t2stats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3335"/>
            <a:ext cx="4343400" cy="683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49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11948"/>
              </p:ext>
            </p:extLst>
          </p:nvPr>
        </p:nvGraphicFramePr>
        <p:xfrm>
          <a:off x="-26" y="50475"/>
          <a:ext cx="9027391" cy="13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6083300" imgH="927100" progId="Word.Document.12">
                  <p:embed/>
                </p:oleObj>
              </mc:Choice>
              <mc:Fallback>
                <p:oleObj name="Document" r:id="rId4" imgW="60833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" y="50475"/>
                        <a:ext cx="9027391" cy="137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56392"/>
              </p:ext>
            </p:extLst>
          </p:nvPr>
        </p:nvGraphicFramePr>
        <p:xfrm>
          <a:off x="-26" y="1655291"/>
          <a:ext cx="9027378" cy="137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7" imgW="6083300" imgH="927100" progId="Word.Document.12">
                  <p:embed/>
                </p:oleObj>
              </mc:Choice>
              <mc:Fallback>
                <p:oleObj name="Document" r:id="rId7" imgW="60833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" y="1655291"/>
                        <a:ext cx="9027378" cy="137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425143"/>
              </p:ext>
            </p:extLst>
          </p:nvPr>
        </p:nvGraphicFramePr>
        <p:xfrm>
          <a:off x="-1" y="3298589"/>
          <a:ext cx="9027385" cy="137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10" imgW="6083300" imgH="927100" progId="Word.Document.12">
                  <p:embed/>
                </p:oleObj>
              </mc:Choice>
              <mc:Fallback>
                <p:oleObj name="Document" r:id="rId10" imgW="60833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1" y="3298589"/>
                        <a:ext cx="9027385" cy="137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56419"/>
              </p:ext>
            </p:extLst>
          </p:nvPr>
        </p:nvGraphicFramePr>
        <p:xfrm>
          <a:off x="-33" y="5026754"/>
          <a:ext cx="9027385" cy="137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13" imgW="6083300" imgH="927100" progId="Word.Document.12">
                  <p:embed/>
                </p:oleObj>
              </mc:Choice>
              <mc:Fallback>
                <p:oleObj name="Document" r:id="rId13" imgW="60833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3" y="5026754"/>
                        <a:ext cx="9027385" cy="137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742" y="1241591"/>
            <a:ext cx="69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1: D-statistics in various bands in HS spectrum, comparing to noise.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42" y="2846405"/>
            <a:ext cx="759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2: D-statistics in various bands in HS spectrum, compared to 600-700 μHz.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742" y="4559854"/>
            <a:ext cx="422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3: Same as table 1, but for PFO array.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742" y="6298429"/>
            <a:ext cx="422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4: Same as table 2, but for PFO array.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6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rccaton:Desktop:longperiodspec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0" y="0"/>
            <a:ext cx="560065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93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Time-domain standardization</a:t>
            </a:r>
          </a:p>
          <a:p>
            <a:r>
              <a:rPr lang="en-US" dirty="0" smtClean="0"/>
              <a:t>Transient filter</a:t>
            </a:r>
          </a:p>
          <a:p>
            <a:r>
              <a:rPr lang="en-US" dirty="0" smtClean="0"/>
              <a:t>Linear </a:t>
            </a:r>
            <a:r>
              <a:rPr lang="en-US" dirty="0" err="1" smtClean="0"/>
              <a:t>detrend</a:t>
            </a:r>
            <a:endParaRPr lang="en-US" dirty="0" smtClean="0"/>
          </a:p>
          <a:p>
            <a:r>
              <a:rPr lang="en-US" dirty="0" smtClean="0"/>
              <a:t>AR prewhitening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8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_Z_st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116</Words>
  <Application>Microsoft Office PowerPoint</Application>
  <PresentationFormat>On-screen Show (4:3)</PresentationFormat>
  <Paragraphs>33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Document</vt:lpstr>
      <vt:lpstr>Long period modes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Vuk Mandic</cp:lastModifiedBy>
  <cp:revision>13</cp:revision>
  <dcterms:created xsi:type="dcterms:W3CDTF">2017-07-26T19:49:44Z</dcterms:created>
  <dcterms:modified xsi:type="dcterms:W3CDTF">2017-07-26T22:42:04Z</dcterms:modified>
</cp:coreProperties>
</file>