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-15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4/7/16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4/7/16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4/7/16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4/7/16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4/7/16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4/7/16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4/7/16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4/7/16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1115196-1C6F-4784-83AC-30756D8F10B3}" type="datetimeFigureOut">
              <a:rPr lang="en-US" smtClean="0"/>
              <a:t>4/7/16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4/7/16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4/7/16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4/7/16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4/7/16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4/7/16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4/7/16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DUGL Weight Drop Source Data Analysis:  Progress report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Gary Pavlis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590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 of what was done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Boise State Land Streamer source drove over array with weight drop source</a:t>
            </a:r>
          </a:p>
          <a:p>
            <a:r>
              <a:rPr lang="en-US" dirty="0" smtClean="0"/>
              <a:t>Data recorded at surface by their land streamer (will be useful for near surface structure)</a:t>
            </a:r>
          </a:p>
          <a:p>
            <a:r>
              <a:rPr lang="en-US" dirty="0" smtClean="0"/>
              <a:t>For us aim was to provide travel time data to our underground sites</a:t>
            </a:r>
          </a:p>
          <a:p>
            <a:r>
              <a:rPr lang="en-US" dirty="0" smtClean="0"/>
              <a:t>PROBLEM:   timing system Boise State deployed failed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992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recorded are Green’s functions for vertical point force  at one position and at a given receiver (3C data)</a:t>
            </a:r>
          </a:p>
          <a:p>
            <a:r>
              <a:rPr lang="en-US" dirty="0" smtClean="0"/>
              <a:t>Green’s functions for closely spaced shots are approximately equal (well established in seismology)</a:t>
            </a:r>
          </a:p>
          <a:p>
            <a:r>
              <a:rPr lang="en-US" dirty="0" smtClean="0"/>
              <a:t>We have shot times to the nearest second – need to resolve </a:t>
            </a:r>
            <a:r>
              <a:rPr lang="en-US" dirty="0" err="1" smtClean="0"/>
              <a:t>subsecond</a:t>
            </a:r>
            <a:r>
              <a:rPr lang="en-US" dirty="0" smtClean="0"/>
              <a:t> correction</a:t>
            </a:r>
          </a:p>
          <a:p>
            <a:r>
              <a:rPr lang="en-US" dirty="0" smtClean="0"/>
              <a:t>All our instruments have accurate absolute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057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Cross correlation</a:t>
            </a:r>
          </a:p>
          <a:p>
            <a:pPr lvl="1"/>
            <a:r>
              <a:rPr lang="en-US" dirty="0" smtClean="0"/>
              <a:t>One or more pairs of data from shots within a limited distance separation</a:t>
            </a:r>
          </a:p>
          <a:p>
            <a:pPr lvl="1"/>
            <a:r>
              <a:rPr lang="en-US" dirty="0" smtClean="0"/>
              <a:t>Correlate each component on the same station</a:t>
            </a:r>
          </a:p>
          <a:p>
            <a:pPr lvl="1"/>
            <a:r>
              <a:rPr lang="en-US" dirty="0" smtClean="0"/>
              <a:t>Also do a 3C combined correlation</a:t>
            </a:r>
          </a:p>
          <a:p>
            <a:r>
              <a:rPr lang="en-US" dirty="0" smtClean="0"/>
              <a:t>Multiple stations and channels between same pair of shots share a common delta time</a:t>
            </a:r>
          </a:p>
          <a:p>
            <a:r>
              <a:rPr lang="en-US" dirty="0" smtClean="0"/>
              <a:t>Key issue is how to average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086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Concept and final working solution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11398" r="-11398"/>
          <a:stretch>
            <a:fillRect/>
          </a:stretch>
        </p:blipFill>
        <p:spPr>
          <a:xfrm>
            <a:off x="-187564" y="1438833"/>
            <a:ext cx="9446443" cy="4991636"/>
          </a:xfrm>
        </p:spPr>
      </p:pic>
      <p:sp>
        <p:nvSpPr>
          <p:cNvPr id="5" name="Rectangle 4"/>
          <p:cNvSpPr/>
          <p:nvPr/>
        </p:nvSpPr>
        <p:spPr>
          <a:xfrm>
            <a:off x="1740048" y="4350317"/>
            <a:ext cx="4280117" cy="1810132"/>
          </a:xfrm>
          <a:prstGeom prst="rect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60168" y="4560332"/>
            <a:ext cx="2330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Cross correlation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functions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0012" y="1720125"/>
            <a:ext cx="7932939" cy="2630192"/>
          </a:xfrm>
          <a:prstGeom prst="rect">
            <a:avLst/>
          </a:prstGeom>
          <a:noFill/>
          <a:ln w="76200" cmpd="sng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730075" y="1370071"/>
            <a:ext cx="562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Component Pairs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Displayhed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side by side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298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Program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Gather adjacent data from adjacent pairs of shots</a:t>
            </a:r>
          </a:p>
          <a:p>
            <a:r>
              <a:rPr lang="en-US" dirty="0" smtClean="0"/>
              <a:t>Keep only data in intervals marked (separate step) as good</a:t>
            </a:r>
          </a:p>
          <a:p>
            <a:r>
              <a:rPr lang="en-US" dirty="0" smtClean="0"/>
              <a:t>Display data and set rough initial lag  </a:t>
            </a:r>
          </a:p>
          <a:p>
            <a:r>
              <a:rPr lang="en-US" dirty="0" smtClean="0"/>
              <a:t>Compute component cr0ss-correlation functions</a:t>
            </a:r>
          </a:p>
          <a:p>
            <a:r>
              <a:rPr lang="en-US" dirty="0" smtClean="0"/>
              <a:t>Compute 3C cross-correlation functions</a:t>
            </a:r>
          </a:p>
          <a:p>
            <a:r>
              <a:rPr lang="en-US" dirty="0" smtClean="0"/>
              <a:t>Use median peak as secondary lag estimate</a:t>
            </a:r>
          </a:p>
          <a:p>
            <a:r>
              <a:rPr lang="en-US" dirty="0" smtClean="0"/>
              <a:t>Display data as show in previous slide</a:t>
            </a:r>
          </a:p>
          <a:p>
            <a:r>
              <a:rPr lang="en-US" dirty="0" smtClean="0"/>
              <a:t>GUI allows interactive shifting left or right</a:t>
            </a:r>
          </a:p>
          <a:p>
            <a:r>
              <a:rPr lang="en-US" dirty="0" smtClean="0"/>
              <a:t>Save results to a simple text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07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 the risk of boring you with my saga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 algorithms I tried</a:t>
            </a:r>
          </a:p>
          <a:p>
            <a:pPr lvl="1"/>
            <a:r>
              <a:rPr lang="en-US" dirty="0" smtClean="0"/>
              <a:t>Robust average of multiple pairs over a fixed distance range (40 m max shot spacing) – total failure from small fraction of good data</a:t>
            </a:r>
          </a:p>
          <a:p>
            <a:pPr lvl="1"/>
            <a:r>
              <a:rPr lang="en-US" dirty="0" smtClean="0"/>
              <a:t>Filtered data – define time ranges were signals were visible at each station  (became a component of final)</a:t>
            </a:r>
          </a:p>
          <a:p>
            <a:pPr lvl="1"/>
            <a:r>
              <a:rPr lang="en-US" dirty="0" smtClean="0"/>
              <a:t>Interactive picking of predetermined “best” station for each shot (final GUI a minor change from this)</a:t>
            </a:r>
          </a:p>
          <a:p>
            <a:pPr lvl="1"/>
            <a:r>
              <a:rPr lang="en-US" dirty="0" smtClean="0"/>
              <a:t>Current algorithm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4417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 fraction of data had sufficient signal to yield any valid correlation</a:t>
            </a:r>
          </a:p>
          <a:p>
            <a:r>
              <a:rPr lang="en-US" dirty="0" smtClean="0"/>
              <a:t>Narrow bandwidth – 25 to 40 Hz </a:t>
            </a:r>
            <a:r>
              <a:rPr lang="en-US" dirty="0" err="1" smtClean="0"/>
              <a:t>antialias</a:t>
            </a:r>
            <a:r>
              <a:rPr lang="en-US" dirty="0" smtClean="0"/>
              <a:t> corner – makes cross-correlation functions subject to cycle skips</a:t>
            </a:r>
          </a:p>
          <a:p>
            <a:r>
              <a:rPr lang="en-US" dirty="0" smtClean="0"/>
              <a:t>Strong harmonic noise on several key stations in the band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1594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33</TotalTime>
  <Words>384</Words>
  <Application>Microsoft Macintosh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Pixel</vt:lpstr>
      <vt:lpstr>DUGL Weight Drop Source Data Analysis:  Progress report </vt:lpstr>
      <vt:lpstr>Reminder of what was done</vt:lpstr>
      <vt:lpstr>Fundamental Assumptions</vt:lpstr>
      <vt:lpstr>Basic concept</vt:lpstr>
      <vt:lpstr>Concept and final working solution</vt:lpstr>
      <vt:lpstr>Current Program approach</vt:lpstr>
      <vt:lpstr>At the risk of boring you with my saga</vt:lpstr>
      <vt:lpstr>Problems:</vt:lpstr>
    </vt:vector>
  </TitlesOfParts>
  <Company>Indiana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DUGL Weight Drop Source Data Analysis:  Progress report </dc:title>
  <dc:creator>Gary Pavlis</dc:creator>
  <cp:lastModifiedBy>Gary Pavlis</cp:lastModifiedBy>
  <cp:revision>4</cp:revision>
  <dcterms:created xsi:type="dcterms:W3CDTF">2016-04-07T11:25:15Z</dcterms:created>
  <dcterms:modified xsi:type="dcterms:W3CDTF">2016-04-07T11:58:56Z</dcterms:modified>
</cp:coreProperties>
</file>