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9" r:id="rId4"/>
    <p:sldId id="270" r:id="rId5"/>
    <p:sldId id="261" r:id="rId6"/>
    <p:sldId id="258" r:id="rId7"/>
    <p:sldId id="271" r:id="rId8"/>
    <p:sldId id="262" r:id="rId9"/>
    <p:sldId id="259" r:id="rId10"/>
    <p:sldId id="272" r:id="rId11"/>
    <p:sldId id="263" r:id="rId12"/>
    <p:sldId id="260" r:id="rId13"/>
    <p:sldId id="273" r:id="rId14"/>
    <p:sldId id="265" r:id="rId15"/>
    <p:sldId id="264" r:id="rId16"/>
    <p:sldId id="266" r:id="rId17"/>
    <p:sldId id="274" r:id="rId18"/>
    <p:sldId id="275" r:id="rId19"/>
    <p:sldId id="267" r:id="rId20"/>
    <p:sldId id="26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6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677B-7314-0B4C-B8FA-1FD39999CF8B}" type="datetimeFigureOut">
              <a:rPr lang="en-US" smtClean="0"/>
              <a:t>7/24/14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DB44-2A19-5043-A92F-61FA2E90D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77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677B-7314-0B4C-B8FA-1FD39999CF8B}" type="datetimeFigureOut">
              <a:rPr lang="en-US" smtClean="0"/>
              <a:t>7/24/14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DB44-2A19-5043-A92F-61FA2E90D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83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677B-7314-0B4C-B8FA-1FD39999CF8B}" type="datetimeFigureOut">
              <a:rPr lang="en-US" smtClean="0"/>
              <a:t>7/24/14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DB44-2A19-5043-A92F-61FA2E90D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56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677B-7314-0B4C-B8FA-1FD39999CF8B}" type="datetimeFigureOut">
              <a:rPr lang="en-US" smtClean="0"/>
              <a:t>7/24/14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DB44-2A19-5043-A92F-61FA2E90D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17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677B-7314-0B4C-B8FA-1FD39999CF8B}" type="datetimeFigureOut">
              <a:rPr lang="en-US" smtClean="0"/>
              <a:t>7/24/14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DB44-2A19-5043-A92F-61FA2E90D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96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677B-7314-0B4C-B8FA-1FD39999CF8B}" type="datetimeFigureOut">
              <a:rPr lang="en-US" smtClean="0"/>
              <a:t>7/24/14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DB44-2A19-5043-A92F-61FA2E90D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94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677B-7314-0B4C-B8FA-1FD39999CF8B}" type="datetimeFigureOut">
              <a:rPr lang="en-US" smtClean="0"/>
              <a:t>7/24/14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DB44-2A19-5043-A92F-61FA2E90D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97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677B-7314-0B4C-B8FA-1FD39999CF8B}" type="datetimeFigureOut">
              <a:rPr lang="en-US" smtClean="0"/>
              <a:t>7/24/14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DB44-2A19-5043-A92F-61FA2E90D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677B-7314-0B4C-B8FA-1FD39999CF8B}" type="datetimeFigureOut">
              <a:rPr lang="en-US" smtClean="0"/>
              <a:t>7/24/14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DB44-2A19-5043-A92F-61FA2E90D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73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677B-7314-0B4C-B8FA-1FD39999CF8B}" type="datetimeFigureOut">
              <a:rPr lang="en-US" smtClean="0"/>
              <a:t>7/24/14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DB44-2A19-5043-A92F-61FA2E90D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86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677B-7314-0B4C-B8FA-1FD39999CF8B}" type="datetimeFigureOut">
              <a:rPr lang="en-US" smtClean="0"/>
              <a:t>7/24/14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DB44-2A19-5043-A92F-61FA2E90D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8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7677B-7314-0B4C-B8FA-1FD39999CF8B}" type="datetimeFigureOut">
              <a:rPr lang="en-US" smtClean="0"/>
              <a:t>7/24/14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DDB44-2A19-5043-A92F-61FA2E90D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Homestake</a:t>
            </a:r>
            <a:r>
              <a:rPr lang="en-US" dirty="0" smtClean="0"/>
              <a:t> Surface Array Reconnaissance Report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Gary Pavlis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411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RRDG – Rhyolite Ridge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l="-14301" r="-14301"/>
          <a:stretch>
            <a:fillRect/>
          </a:stretch>
        </p:blipFill>
        <p:spPr>
          <a:xfrm>
            <a:off x="-221366" y="1707409"/>
            <a:ext cx="9365366" cy="515059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3861426" y="1177778"/>
            <a:ext cx="993523" cy="1648890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45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RRDB – Yates and Ross visible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01" y="1600200"/>
            <a:ext cx="6160357" cy="475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52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RRDG - Rhyolite Ridge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summit of peak on north side of open pit</a:t>
            </a:r>
          </a:p>
          <a:p>
            <a:r>
              <a:rPr lang="en-US" dirty="0" smtClean="0"/>
              <a:t>Close to zero soil cover</a:t>
            </a:r>
          </a:p>
          <a:p>
            <a:r>
              <a:rPr lang="en-US" dirty="0" smtClean="0"/>
              <a:t>Perfect line of site to Yates for RF telemetry</a:t>
            </a:r>
          </a:p>
          <a:p>
            <a:r>
              <a:rPr lang="en-US" dirty="0" smtClean="0"/>
              <a:t>4WD road on </a:t>
            </a:r>
            <a:r>
              <a:rPr lang="en-US" dirty="0" err="1" smtClean="0"/>
              <a:t>Barrick</a:t>
            </a:r>
            <a:r>
              <a:rPr lang="en-US" dirty="0" smtClean="0"/>
              <a:t> property</a:t>
            </a:r>
          </a:p>
          <a:p>
            <a:r>
              <a:rPr lang="en-US" dirty="0" smtClean="0"/>
              <a:t>Permit process in progress</a:t>
            </a:r>
          </a:p>
          <a:p>
            <a:r>
              <a:rPr lang="en-US" dirty="0" smtClean="0"/>
              <a:t>Wind could be an issue here</a:t>
            </a:r>
          </a:p>
          <a:p>
            <a:r>
              <a:rPr lang="en-US" dirty="0" smtClean="0"/>
              <a:t>Should be very quietest site of this 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471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LHS – Lead 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l="-14301" r="-14301"/>
          <a:stretch>
            <a:fillRect/>
          </a:stretch>
        </p:blipFill>
        <p:spPr>
          <a:xfrm>
            <a:off x="-221366" y="1707409"/>
            <a:ext cx="9365366" cy="515059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540143" y="3635750"/>
            <a:ext cx="993523" cy="1648890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6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9327" r="-29327"/>
          <a:stretch>
            <a:fillRect/>
          </a:stretch>
        </p:blipFill>
        <p:spPr>
          <a:xfrm>
            <a:off x="-1186141" y="696426"/>
            <a:ext cx="10949918" cy="6022033"/>
          </a:xfrm>
        </p:spPr>
      </p:pic>
    </p:spTree>
    <p:extLst>
      <p:ext uri="{BB962C8B-B14F-4D97-AF65-F5344CB8AC3E}">
        <p14:creationId xmlns:p14="http://schemas.microsoft.com/office/powerpoint/2010/main" val="3852226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LHS – Lead 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Met with School Superintendent – very supportive</a:t>
            </a:r>
          </a:p>
          <a:p>
            <a:r>
              <a:rPr lang="en-US" dirty="0" smtClean="0"/>
              <a:t>Expecting school board approval</a:t>
            </a:r>
          </a:p>
          <a:p>
            <a:r>
              <a:rPr lang="en-US" dirty="0" smtClean="0"/>
              <a:t>Important local outreach activity – working on contacts with school science teachers</a:t>
            </a:r>
          </a:p>
          <a:p>
            <a:r>
              <a:rPr lang="en-US" dirty="0" smtClean="0"/>
              <a:t>Planning student involvement in site prep and installation</a:t>
            </a:r>
          </a:p>
          <a:p>
            <a:r>
              <a:rPr lang="en-US" dirty="0" smtClean="0"/>
              <a:t>Expect to run radio link from site to school internet</a:t>
            </a:r>
          </a:p>
          <a:p>
            <a:r>
              <a:rPr lang="en-US" dirty="0" smtClean="0"/>
              <a:t>AC power – run 12 V line to site as shown in next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20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ROSS and YATES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Problems</a:t>
            </a:r>
          </a:p>
          <a:p>
            <a:pPr lvl="1"/>
            <a:r>
              <a:rPr lang="en-US" dirty="0" smtClean="0"/>
              <a:t>Master GPS timing constraint</a:t>
            </a:r>
          </a:p>
          <a:p>
            <a:pPr lvl="1"/>
            <a:r>
              <a:rPr lang="en-US" dirty="0" smtClean="0"/>
              <a:t>All that machinery </a:t>
            </a:r>
          </a:p>
          <a:p>
            <a:pPr lvl="1"/>
            <a:r>
              <a:rPr lang="en-US" dirty="0" smtClean="0"/>
              <a:t>Parking lots</a:t>
            </a:r>
          </a:p>
          <a:p>
            <a:r>
              <a:rPr lang="en-US" dirty="0" smtClean="0"/>
              <a:t>Discussion question</a:t>
            </a:r>
            <a:endParaRPr lang="en-US" dirty="0" smtClean="0"/>
          </a:p>
          <a:p>
            <a:pPr lvl="1"/>
            <a:r>
              <a:rPr lang="en-US" dirty="0" smtClean="0"/>
              <a:t>IRIS is willing to supply us with an e</a:t>
            </a:r>
            <a:r>
              <a:rPr lang="en-US" dirty="0" smtClean="0"/>
              <a:t>xtra Q330 we can use only for station master</a:t>
            </a:r>
            <a:endParaRPr lang="en-US" dirty="0" smtClean="0"/>
          </a:p>
          <a:p>
            <a:pPr lvl="1"/>
            <a:r>
              <a:rPr lang="en-US" dirty="0" smtClean="0"/>
              <a:t>Fair sites possible within 100 m or so of both </a:t>
            </a:r>
            <a:r>
              <a:rPr lang="en-US" dirty="0" smtClean="0"/>
              <a:t>shafts:  recommend deploying ROSS and YATES sites there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89038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Yates Remote Option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226" y="1239227"/>
            <a:ext cx="7540857" cy="553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86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ROSS Remote Options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01" y="1417638"/>
            <a:ext cx="6398800" cy="5363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99971" y="6062999"/>
            <a:ext cx="137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Been here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72467" y="2048306"/>
            <a:ext cx="245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Added option today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48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2:  Outer </a:t>
            </a:r>
            <a:r>
              <a:rPr lang="en-US" dirty="0" smtClean="0"/>
              <a:t>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Propose 3 outer ring locations (map next)</a:t>
            </a:r>
          </a:p>
          <a:p>
            <a:pPr lvl="1"/>
            <a:r>
              <a:rPr lang="en-US" dirty="0" smtClean="0"/>
              <a:t>Needed for aperture for array processing</a:t>
            </a:r>
          </a:p>
          <a:p>
            <a:pPr lvl="1"/>
            <a:r>
              <a:rPr lang="en-US" dirty="0" smtClean="0"/>
              <a:t>Can afford them with our budget</a:t>
            </a:r>
          </a:p>
          <a:p>
            <a:r>
              <a:rPr lang="en-US" dirty="0" smtClean="0"/>
              <a:t>These would be standalone (not real time)</a:t>
            </a:r>
          </a:p>
          <a:p>
            <a:pPr lvl="1"/>
            <a:r>
              <a:rPr lang="en-US" dirty="0" smtClean="0"/>
              <a:t>Record only to local disk </a:t>
            </a:r>
          </a:p>
          <a:p>
            <a:pPr lvl="1"/>
            <a:r>
              <a:rPr lang="en-US" dirty="0" smtClean="0"/>
              <a:t>Download every 2 to 3 months</a:t>
            </a:r>
          </a:p>
          <a:p>
            <a:r>
              <a:rPr lang="en-US" dirty="0" smtClean="0"/>
              <a:t>Had 1 hour to try to find sites</a:t>
            </a:r>
          </a:p>
          <a:p>
            <a:pPr lvl="1"/>
            <a:r>
              <a:rPr lang="en-US" dirty="0" smtClean="0"/>
              <a:t>Found one landowner home, turned me down </a:t>
            </a:r>
          </a:p>
          <a:p>
            <a:pPr lvl="1"/>
            <a:r>
              <a:rPr lang="en-US" dirty="0" smtClean="0"/>
              <a:t>County GIS site shows large fraction are summer or ski homes</a:t>
            </a:r>
          </a:p>
          <a:p>
            <a:pPr lvl="1"/>
            <a:r>
              <a:rPr lang="en-US" dirty="0" err="1" smtClean="0"/>
              <a:t>Followup</a:t>
            </a:r>
            <a:r>
              <a:rPr lang="en-US" dirty="0" smtClean="0"/>
              <a:t> needed in Sept if we choose to do this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34297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Trip of opportunity – family reunions in SD</a:t>
            </a:r>
          </a:p>
          <a:p>
            <a:r>
              <a:rPr lang="en-US" dirty="0" smtClean="0"/>
              <a:t>At Sanford Lab June 30-July1</a:t>
            </a:r>
          </a:p>
          <a:p>
            <a:r>
              <a:rPr lang="en-US" dirty="0" smtClean="0"/>
              <a:t>Accompanied by Tom Regan</a:t>
            </a:r>
          </a:p>
          <a:p>
            <a:r>
              <a:rPr lang="en-US" dirty="0" smtClean="0"/>
              <a:t>Written reports on 8 locations for 6 sites (2 options for Ross and Yates)</a:t>
            </a:r>
          </a:p>
          <a:p>
            <a:r>
              <a:rPr lang="en-US" dirty="0" smtClean="0"/>
              <a:t>Best to load Google Earth </a:t>
            </a:r>
            <a:r>
              <a:rPr lang="en-US" dirty="0" err="1" smtClean="0"/>
              <a:t>kmz</a:t>
            </a:r>
            <a:r>
              <a:rPr lang="en-US" dirty="0" smtClean="0"/>
              <a:t> file you should have received to go with next </a:t>
            </a:r>
            <a:r>
              <a:rPr lang="en-US" dirty="0" smtClean="0"/>
              <a:t>slides</a:t>
            </a:r>
          </a:p>
          <a:p>
            <a:r>
              <a:rPr lang="en-US" dirty="0" smtClean="0"/>
              <a:t>Discuss Ross and Yates last</a:t>
            </a:r>
          </a:p>
          <a:p>
            <a:r>
              <a:rPr lang="en-US" dirty="0" smtClean="0"/>
              <a:t>Discuss 3 outer station option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5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put these?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9549" r="-19549"/>
          <a:stretch>
            <a:fillRect/>
          </a:stretch>
        </p:blipFill>
        <p:spPr>
          <a:xfrm>
            <a:off x="-199159" y="1239228"/>
            <a:ext cx="9832580" cy="5407540"/>
          </a:xfrm>
        </p:spPr>
      </p:pic>
    </p:spTree>
    <p:extLst>
      <p:ext uri="{BB962C8B-B14F-4D97-AF65-F5344CB8AC3E}">
        <p14:creationId xmlns:p14="http://schemas.microsoft.com/office/powerpoint/2010/main" val="157023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you should see with Google Earth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4301" r="-14301"/>
          <a:stretch>
            <a:fillRect/>
          </a:stretch>
        </p:blipFill>
        <p:spPr>
          <a:xfrm>
            <a:off x="-221366" y="1707409"/>
            <a:ext cx="9365366" cy="5150591"/>
          </a:xfrm>
        </p:spPr>
      </p:pic>
    </p:spTree>
    <p:extLst>
      <p:ext uri="{BB962C8B-B14F-4D97-AF65-F5344CB8AC3E}">
        <p14:creationId xmlns:p14="http://schemas.microsoft.com/office/powerpoint/2010/main" val="132820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OHS – Oro Hondo Substation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l="-14301" r="-14301"/>
          <a:stretch>
            <a:fillRect/>
          </a:stretch>
        </p:blipFill>
        <p:spPr>
          <a:xfrm>
            <a:off x="-221366" y="1707409"/>
            <a:ext cx="9365366" cy="515059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5684593" y="4209278"/>
            <a:ext cx="993523" cy="1648890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578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OHS – Ross in background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801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OHS – Oro Hondo Substation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RF telemetry to Yates or Ross possible</a:t>
            </a:r>
          </a:p>
          <a:p>
            <a:r>
              <a:rPr lang="en-US" dirty="0" smtClean="0"/>
              <a:t>Good site for solar</a:t>
            </a:r>
          </a:p>
          <a:p>
            <a:r>
              <a:rPr lang="en-US" dirty="0" smtClean="0"/>
              <a:t>May be on up to 2 m of fill (unclear)</a:t>
            </a:r>
          </a:p>
          <a:p>
            <a:r>
              <a:rPr lang="en-US" dirty="0" smtClean="0"/>
              <a:t>Lab property but road maintained by </a:t>
            </a:r>
            <a:r>
              <a:rPr lang="en-US" dirty="0" err="1" smtClean="0"/>
              <a:t>Barrick</a:t>
            </a:r>
            <a:endParaRPr lang="en-US" dirty="0" smtClean="0"/>
          </a:p>
          <a:p>
            <a:r>
              <a:rPr lang="en-US" dirty="0" smtClean="0"/>
              <a:t>Lab has easement for access and 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67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WTP-Water Treatment Plant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rcRect l="-14301" r="-14301"/>
          <a:stretch>
            <a:fillRect/>
          </a:stretch>
        </p:blipFill>
        <p:spPr>
          <a:xfrm>
            <a:off x="-221366" y="1707409"/>
            <a:ext cx="9365366" cy="515059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6985392" y="2181450"/>
            <a:ext cx="993523" cy="1648890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658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WTP – bad stuff in background</a:t>
            </a:r>
            <a:br>
              <a:rPr lang="en-US" dirty="0" smtClean="0"/>
            </a:br>
            <a:r>
              <a:rPr lang="en-US" dirty="0" smtClean="0"/>
              <a:t>Clear on other sides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70" y="1750537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46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WTP – Water Treatment Plant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Bedrock site </a:t>
            </a:r>
          </a:p>
          <a:p>
            <a:r>
              <a:rPr lang="en-US" dirty="0" smtClean="0"/>
              <a:t>Good site for solar</a:t>
            </a:r>
          </a:p>
          <a:p>
            <a:r>
              <a:rPr lang="en-US" dirty="0" smtClean="0"/>
              <a:t>At northeast edge of Sanford Property</a:t>
            </a:r>
          </a:p>
          <a:p>
            <a:r>
              <a:rPr lang="en-US" dirty="0" smtClean="0"/>
              <a:t>Close to water treatment plant a problem, but all flat spots in area are impacted by people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265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450</Words>
  <Application>Microsoft Macintosh PowerPoint</Application>
  <PresentationFormat>On-screen Show (4:3)</PresentationFormat>
  <Paragraphs>68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Homestake Surface Array Reconnaissance Report </vt:lpstr>
      <vt:lpstr>Overview</vt:lpstr>
      <vt:lpstr>What you should see with Google Earth</vt:lpstr>
      <vt:lpstr>OHS – Oro Hondo Substation</vt:lpstr>
      <vt:lpstr>OHS – Ross in background</vt:lpstr>
      <vt:lpstr>OHS – Oro Hondo Substation </vt:lpstr>
      <vt:lpstr>WTP-Water Treatment Plant</vt:lpstr>
      <vt:lpstr>WTP – bad stuff in background Clear on other sides</vt:lpstr>
      <vt:lpstr>WTP – Water Treatment Plant</vt:lpstr>
      <vt:lpstr>RRDG – Rhyolite Ridge</vt:lpstr>
      <vt:lpstr>RRDB – Yates and Ross visible </vt:lpstr>
      <vt:lpstr>RRDG - Rhyolite Ridge </vt:lpstr>
      <vt:lpstr>LHS – Lead High School</vt:lpstr>
      <vt:lpstr>PowerPoint Presentation</vt:lpstr>
      <vt:lpstr>LHS – Lead High School</vt:lpstr>
      <vt:lpstr>ROSS and YATES</vt:lpstr>
      <vt:lpstr>Yates Remote Option</vt:lpstr>
      <vt:lpstr>ROSS Remote Options</vt:lpstr>
      <vt:lpstr>Discussion 2:  Outer Ring</vt:lpstr>
      <vt:lpstr>Where to put these?</vt:lpstr>
    </vt:vector>
  </TitlesOfParts>
  <Company>Indiana Universiy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Homestake Surface Array Reconnaissance Report </dc:title>
  <dc:creator>Gary Pavlis</dc:creator>
  <cp:lastModifiedBy>Gary Pavlis</cp:lastModifiedBy>
  <cp:revision>9</cp:revision>
  <dcterms:created xsi:type="dcterms:W3CDTF">2014-07-21T18:31:36Z</dcterms:created>
  <dcterms:modified xsi:type="dcterms:W3CDTF">2014-07-24T13:19:07Z</dcterms:modified>
</cp:coreProperties>
</file>