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1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6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1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Weight Drop Data Analysis</a:t>
            </a:r>
            <a:br>
              <a:rPr lang="en-US" dirty="0" smtClean="0"/>
            </a:br>
            <a:r>
              <a:rPr lang="en-US" dirty="0" smtClean="0"/>
              <a:t>Status Report:  Nov 3,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Pavlis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Have first order shot time estimates for all data except the long line done on day 3</a:t>
            </a:r>
          </a:p>
          <a:p>
            <a:r>
              <a:rPr lang="en-US" dirty="0" smtClean="0"/>
              <a:t>This is generally better than I once thought, but beauty is in the eye of the beholder</a:t>
            </a:r>
          </a:p>
          <a:p>
            <a:r>
              <a:rPr lang="en-US" dirty="0" smtClean="0"/>
              <a:t>Examples in this </a:t>
            </a:r>
            <a:r>
              <a:rPr lang="en-US" dirty="0" err="1" smtClean="0"/>
              <a:t>powerpoint</a:t>
            </a:r>
            <a:r>
              <a:rPr lang="en-US" dirty="0" smtClean="0"/>
              <a:t> are all from “line100B – day1”</a:t>
            </a:r>
          </a:p>
          <a:p>
            <a:pPr lvl="1"/>
            <a:r>
              <a:rPr lang="en-US" dirty="0" smtClean="0"/>
              <a:t>Left:  shot near Yates </a:t>
            </a:r>
            <a:r>
              <a:rPr lang="en-US" dirty="0" err="1" smtClean="0"/>
              <a:t>headframe</a:t>
            </a:r>
            <a:endParaRPr lang="en-US" dirty="0" smtClean="0"/>
          </a:p>
          <a:p>
            <a:pPr lvl="1"/>
            <a:r>
              <a:rPr lang="en-US" dirty="0" smtClean="0"/>
              <a:t>Right:  shot near Mill Street intersection with Summit</a:t>
            </a:r>
          </a:p>
          <a:p>
            <a:pPr lvl="1"/>
            <a:r>
              <a:rPr lang="en-US" dirty="0" smtClean="0"/>
              <a:t>All are verticals</a:t>
            </a:r>
          </a:p>
          <a:p>
            <a:pPr lvl="1"/>
            <a:r>
              <a:rPr lang="en-US" dirty="0" smtClean="0"/>
              <a:t>Primary signal seen is P but S comes and goes on the vertical (an interesting point I hope to clarify more before AGU)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3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1700 verticals – line100B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553"/>
            <a:ext cx="9144000" cy="57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A2000 Verticals – line100B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61" b="5961"/>
          <a:stretch>
            <a:fillRect/>
          </a:stretch>
        </p:blipFill>
        <p:spPr>
          <a:xfrm>
            <a:off x="-75206" y="1307398"/>
            <a:ext cx="9450316" cy="5197310"/>
          </a:xfrm>
        </p:spPr>
      </p:pic>
    </p:spTree>
    <p:extLst>
      <p:ext uri="{BB962C8B-B14F-4D97-AF65-F5344CB8AC3E}">
        <p14:creationId xmlns:p14="http://schemas.microsoft.com/office/powerpoint/2010/main" val="256784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B2000 Verticals – Line100B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61" b="5961"/>
          <a:stretch>
            <a:fillRect/>
          </a:stretch>
        </p:blipFill>
        <p:spPr>
          <a:xfrm>
            <a:off x="-75206" y="1307397"/>
            <a:ext cx="9104818" cy="5007299"/>
          </a:xfrm>
        </p:spPr>
      </p:pic>
    </p:spTree>
    <p:extLst>
      <p:ext uri="{BB962C8B-B14F-4D97-AF65-F5344CB8AC3E}">
        <p14:creationId xmlns:p14="http://schemas.microsoft.com/office/powerpoint/2010/main" val="192021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C2000-line100B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61" b="5961"/>
          <a:stretch>
            <a:fillRect/>
          </a:stretch>
        </p:blipFill>
        <p:spPr>
          <a:xfrm>
            <a:off x="-1" y="1348758"/>
            <a:ext cx="9001599" cy="4950532"/>
          </a:xfrm>
        </p:spPr>
      </p:pic>
    </p:spTree>
    <p:extLst>
      <p:ext uri="{BB962C8B-B14F-4D97-AF65-F5344CB8AC3E}">
        <p14:creationId xmlns:p14="http://schemas.microsoft.com/office/powerpoint/2010/main" val="372452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D2000-line100B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61" b="5961"/>
          <a:stretch>
            <a:fillRect/>
          </a:stretch>
        </p:blipFill>
        <p:spPr>
          <a:xfrm>
            <a:off x="0" y="1348758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379415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115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Weight Drop Data Analysis Status Report:  Nov 3, 2016</vt:lpstr>
      <vt:lpstr>Status</vt:lpstr>
      <vt:lpstr>1700 verticals – line100B</vt:lpstr>
      <vt:lpstr>A2000 Verticals – line100B</vt:lpstr>
      <vt:lpstr>B2000 Verticals – Line100B</vt:lpstr>
      <vt:lpstr>C2000-line100B</vt:lpstr>
      <vt:lpstr>D2000-line100B</vt:lpstr>
    </vt:vector>
  </TitlesOfParts>
  <Company>Indiana Universiy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Drop Data</dc:title>
  <dc:creator>Gary Pavlis</dc:creator>
  <cp:lastModifiedBy>Gary Pavlis</cp:lastModifiedBy>
  <cp:revision>4</cp:revision>
  <dcterms:created xsi:type="dcterms:W3CDTF">2016-11-03T14:19:51Z</dcterms:created>
  <dcterms:modified xsi:type="dcterms:W3CDTF">2016-11-03T14:36:15Z</dcterms:modified>
</cp:coreProperties>
</file>