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8" r:id="rId3"/>
    <p:sldId id="272" r:id="rId4"/>
    <p:sldId id="273" r:id="rId5"/>
    <p:sldId id="278" r:id="rId6"/>
    <p:sldId id="269" r:id="rId7"/>
    <p:sldId id="277" r:id="rId8"/>
    <p:sldId id="276" r:id="rId9"/>
    <p:sldId id="270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0" y="-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0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7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4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7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8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3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8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7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0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251" y="150539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Free </a:t>
            </a:r>
            <a:r>
              <a:rPr lang="en-US" dirty="0" smtClean="0"/>
              <a:t>Surface Reflections at Homestake Mine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Ross </a:t>
            </a:r>
            <a:r>
              <a:rPr lang="en-US" dirty="0" smtClean="0"/>
              <a:t>Caton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4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6638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4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Homestake Reflection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was to observe reflections off of the free surface from the 2000 ft. level.</a:t>
            </a:r>
          </a:p>
          <a:p>
            <a:r>
              <a:rPr lang="en-US" dirty="0" smtClean="0"/>
              <a:t>Used a “land streamer” that we dragged across ~ 1 km of drift</a:t>
            </a:r>
          </a:p>
          <a:p>
            <a:r>
              <a:rPr lang="en-US" dirty="0" smtClean="0"/>
              <a:t>Used an </a:t>
            </a:r>
            <a:r>
              <a:rPr lang="en-US" dirty="0" smtClean="0"/>
              <a:t>“airless jackhammer” </a:t>
            </a:r>
            <a:r>
              <a:rPr lang="en-US" dirty="0" smtClean="0"/>
              <a:t>as a source</a:t>
            </a:r>
          </a:p>
        </p:txBody>
      </p:sp>
    </p:spTree>
    <p:extLst>
      <p:ext uri="{BB962C8B-B14F-4D97-AF65-F5344CB8AC3E}">
        <p14:creationId xmlns:p14="http://schemas.microsoft.com/office/powerpoint/2010/main" val="241430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Land Streamer</a:t>
            </a:r>
            <a:endParaRPr lang="en-US" dirty="0"/>
          </a:p>
        </p:txBody>
      </p:sp>
      <p:pic>
        <p:nvPicPr>
          <p:cNvPr id="4" name="Content Placeholder 3" descr="IMAG161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0" b="344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401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Streamer</a:t>
            </a:r>
            <a:endParaRPr lang="en-US" dirty="0"/>
          </a:p>
        </p:txBody>
      </p:sp>
      <p:pic>
        <p:nvPicPr>
          <p:cNvPr id="6" name="Content Placeholder 5" descr="IMAG178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0" b="344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663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LESS-JACKHAMM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90" y="0"/>
            <a:ext cx="4503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2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Kill bad traces</a:t>
            </a:r>
          </a:p>
          <a:p>
            <a:r>
              <a:rPr lang="en-US" dirty="0" smtClean="0"/>
              <a:t>CMP binning</a:t>
            </a:r>
          </a:p>
          <a:p>
            <a:r>
              <a:rPr lang="en-US" dirty="0" smtClean="0"/>
              <a:t>Filter</a:t>
            </a:r>
          </a:p>
          <a:p>
            <a:r>
              <a:rPr lang="en-US" dirty="0" smtClean="0"/>
              <a:t>F-k filter</a:t>
            </a:r>
          </a:p>
          <a:p>
            <a:r>
              <a:rPr lang="en-US" dirty="0" smtClean="0"/>
              <a:t>2 x </a:t>
            </a:r>
            <a:r>
              <a:rPr lang="en-US" dirty="0" err="1" smtClean="0"/>
              <a:t>Deconvolve</a:t>
            </a:r>
            <a:endParaRPr lang="en-US" dirty="0" smtClean="0"/>
          </a:p>
          <a:p>
            <a:r>
              <a:rPr lang="en-US" dirty="0" smtClean="0"/>
              <a:t>NMO: constant velocity, 6500 m/s</a:t>
            </a:r>
          </a:p>
          <a:p>
            <a:r>
              <a:rPr lang="en-US" dirty="0" smtClean="0"/>
              <a:t>Stack</a:t>
            </a:r>
          </a:p>
          <a:p>
            <a:r>
              <a:rPr lang="en-US" dirty="0" smtClean="0"/>
              <a:t>F-k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0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23 at 2.19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64" y="0"/>
            <a:ext cx="5503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0_top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-2279018"/>
            <a:ext cx="7060423" cy="91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9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Processed Image</a:t>
            </a:r>
            <a:endParaRPr lang="en-US" dirty="0"/>
          </a:p>
        </p:txBody>
      </p:sp>
      <p:pic>
        <p:nvPicPr>
          <p:cNvPr id="4" name="Picture 3" descr="Screen Shot 2016-01-30 at 3.35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593"/>
            <a:ext cx="9144000" cy="554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2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90</Words>
  <Application>Microsoft Macintosh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Free Surface Reflections at Homestake Mine</vt:lpstr>
      <vt:lpstr>Homestake Reflection Experiment</vt:lpstr>
      <vt:lpstr>Land Streamer</vt:lpstr>
      <vt:lpstr>Land Streamer</vt:lpstr>
      <vt:lpstr>PowerPoint Presentation</vt:lpstr>
      <vt:lpstr>Data processing steps</vt:lpstr>
      <vt:lpstr>PowerPoint Presentation</vt:lpstr>
      <vt:lpstr>PowerPoint Presentation</vt:lpstr>
      <vt:lpstr>Processed Image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Modes in Seismic Data and Free Surface Reflections at Homestake Mine</dc:title>
  <dc:creator>Ross</dc:creator>
  <cp:lastModifiedBy>Ross</cp:lastModifiedBy>
  <cp:revision>22</cp:revision>
  <dcterms:created xsi:type="dcterms:W3CDTF">2016-01-30T19:53:02Z</dcterms:created>
  <dcterms:modified xsi:type="dcterms:W3CDTF">2016-03-23T18:35:30Z</dcterms:modified>
</cp:coreProperties>
</file>